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5143500" cx="9144000"/>
  <p:notesSz cx="6858000" cy="9144000"/>
  <p:embeddedFontLst>
    <p:embeddedFont>
      <p:font typeface="Hanken Grotesk"/>
      <p:regular r:id="rId14"/>
      <p:bold r:id="rId15"/>
      <p:italic r:id="rId16"/>
      <p:boldItalic r:id="rId17"/>
    </p:embeddedFont>
    <p:embeddedFont>
      <p:font typeface="Roboto"/>
      <p:regular r:id="rId18"/>
      <p:bold r:id="rId19"/>
      <p:italic r:id="rId20"/>
      <p:boldItalic r:id="rId21"/>
    </p:embeddedFont>
    <p:embeddedFont>
      <p:font typeface="La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22" Type="http://schemas.openxmlformats.org/officeDocument/2006/relationships/font" Target="fonts/Lato-regular.fntdata"/><Relationship Id="rId21" Type="http://schemas.openxmlformats.org/officeDocument/2006/relationships/font" Target="fonts/Roboto-boldItalic.fntdata"/><Relationship Id="rId24" Type="http://schemas.openxmlformats.org/officeDocument/2006/relationships/font" Target="fonts/Lato-italic.fntdata"/><Relationship Id="rId23" Type="http://schemas.openxmlformats.org/officeDocument/2006/relationships/font" Target="fonts/Lato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schemas.openxmlformats.org/officeDocument/2006/relationships/font" Target="fonts/Lato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font" Target="fonts/HankenGrotesk-bold.fntdata"/><Relationship Id="rId14" Type="http://schemas.openxmlformats.org/officeDocument/2006/relationships/font" Target="fonts/HankenGrotesk-regular.fntdata"/><Relationship Id="rId17" Type="http://schemas.openxmlformats.org/officeDocument/2006/relationships/font" Target="fonts/HankenGrotesk-boldItalic.fntdata"/><Relationship Id="rId16" Type="http://schemas.openxmlformats.org/officeDocument/2006/relationships/font" Target="fonts/HankenGrotesk-italic.fntdata"/><Relationship Id="rId19" Type="http://schemas.openxmlformats.org/officeDocument/2006/relationships/font" Target="fonts/Roboto-bold.fntdata"/><Relationship Id="rId18" Type="http://schemas.openxmlformats.org/officeDocument/2006/relationships/font" Target="fonts/Robo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74425dd5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274425dd5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4eda9e0699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24eda9e069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275d2bd02a5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275d2bd02a5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75d2bd02a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275d2bd02a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275d2bd02a5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275d2bd02a5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275d2bd02a5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275d2bd02a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75d2bd02a5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275d2bd02a5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275d2bd02a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275d2bd02a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275d2bd02a5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275d2bd02a5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idx="1" type="subTitle"/>
          </p:nvPr>
        </p:nvSpPr>
        <p:spPr>
          <a:xfrm rot="-303">
            <a:off x="817062" y="3225844"/>
            <a:ext cx="34062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817063" y="920500"/>
            <a:ext cx="3406200" cy="23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/>
          <p:nvPr>
            <p:ph idx="2" type="pic"/>
          </p:nvPr>
        </p:nvSpPr>
        <p:spPr>
          <a:xfrm>
            <a:off x="4804882" y="0"/>
            <a:ext cx="4339200" cy="514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2" name="Google Shape;12;p2"/>
          <p:cNvGrpSpPr/>
          <p:nvPr/>
        </p:nvGrpSpPr>
        <p:grpSpPr>
          <a:xfrm>
            <a:off x="189649" y="166706"/>
            <a:ext cx="322082" cy="745431"/>
            <a:chOff x="2911425" y="1431925"/>
            <a:chExt cx="176300" cy="408075"/>
          </a:xfrm>
        </p:grpSpPr>
        <p:sp>
          <p:nvSpPr>
            <p:cNvPr id="13" name="Google Shape;13;p2"/>
            <p:cNvSpPr/>
            <p:nvPr/>
          </p:nvSpPr>
          <p:spPr>
            <a:xfrm>
              <a:off x="2911425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987400" y="14319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063400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30" y="973"/>
                    <a:pt x="973" y="76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911425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987400" y="149575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063400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911425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987400" y="15595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063400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4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911425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6" y="973"/>
                  </a:cubicBezTo>
                  <a:cubicBezTo>
                    <a:pt x="760" y="973"/>
                    <a:pt x="973" y="73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987400" y="16241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30"/>
                    <a:pt x="213" y="973"/>
                    <a:pt x="487" y="973"/>
                  </a:cubicBezTo>
                  <a:cubicBezTo>
                    <a:pt x="761" y="973"/>
                    <a:pt x="973" y="73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63400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7" y="973"/>
                  </a:cubicBezTo>
                  <a:cubicBezTo>
                    <a:pt x="730" y="973"/>
                    <a:pt x="973" y="73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911425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987400" y="168800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63400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911425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87400" y="17518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063400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1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11425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6" y="943"/>
                  </a:cubicBezTo>
                  <a:cubicBezTo>
                    <a:pt x="760" y="943"/>
                    <a:pt x="973" y="730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87400" y="1816425"/>
              <a:ext cx="24350" cy="23575"/>
            </a:xfrm>
            <a:custGeom>
              <a:rect b="b" l="l" r="r" t="t"/>
              <a:pathLst>
                <a:path extrusionOk="0" h="943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30"/>
                    <a:pt x="213" y="943"/>
                    <a:pt x="487" y="943"/>
                  </a:cubicBezTo>
                  <a:cubicBezTo>
                    <a:pt x="761" y="943"/>
                    <a:pt x="973" y="730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063400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7" y="943"/>
                  </a:cubicBezTo>
                  <a:cubicBezTo>
                    <a:pt x="730" y="943"/>
                    <a:pt x="973" y="730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"/>
          <p:cNvSpPr txBox="1"/>
          <p:nvPr>
            <p:ph hasCustomPrompt="1" type="title"/>
          </p:nvPr>
        </p:nvSpPr>
        <p:spPr>
          <a:xfrm rot="328">
            <a:off x="1427491" y="1465013"/>
            <a:ext cx="6289200" cy="15111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50" name="Google Shape;150;p11"/>
          <p:cNvSpPr txBox="1"/>
          <p:nvPr>
            <p:ph idx="1" type="subTitle"/>
          </p:nvPr>
        </p:nvSpPr>
        <p:spPr>
          <a:xfrm>
            <a:off x="1427318" y="3238363"/>
            <a:ext cx="62892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51" name="Google Shape;151;p11"/>
          <p:cNvGrpSpPr/>
          <p:nvPr/>
        </p:nvGrpSpPr>
        <p:grpSpPr>
          <a:xfrm rot="-5400000">
            <a:off x="4410890" y="4226708"/>
            <a:ext cx="322065" cy="745431"/>
            <a:chOff x="2911425" y="1431925"/>
            <a:chExt cx="176300" cy="408075"/>
          </a:xfrm>
        </p:grpSpPr>
        <p:sp>
          <p:nvSpPr>
            <p:cNvPr id="152" name="Google Shape;152;p11"/>
            <p:cNvSpPr/>
            <p:nvPr/>
          </p:nvSpPr>
          <p:spPr>
            <a:xfrm>
              <a:off x="2911425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>
              <a:off x="2987400" y="14319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>
              <a:off x="3063400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30" y="973"/>
                    <a:pt x="973" y="76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2911425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2987400" y="149575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>
              <a:off x="3063400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2911425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2987400" y="15595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3063400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4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1"/>
            <p:cNvSpPr/>
            <p:nvPr/>
          </p:nvSpPr>
          <p:spPr>
            <a:xfrm>
              <a:off x="2911425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6" y="973"/>
                  </a:cubicBezTo>
                  <a:cubicBezTo>
                    <a:pt x="760" y="973"/>
                    <a:pt x="973" y="73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1"/>
            <p:cNvSpPr/>
            <p:nvPr/>
          </p:nvSpPr>
          <p:spPr>
            <a:xfrm>
              <a:off x="2987400" y="16241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30"/>
                    <a:pt x="213" y="973"/>
                    <a:pt x="487" y="973"/>
                  </a:cubicBezTo>
                  <a:cubicBezTo>
                    <a:pt x="761" y="973"/>
                    <a:pt x="973" y="73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1"/>
            <p:cNvSpPr/>
            <p:nvPr/>
          </p:nvSpPr>
          <p:spPr>
            <a:xfrm>
              <a:off x="3063400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7" y="973"/>
                  </a:cubicBezTo>
                  <a:cubicBezTo>
                    <a:pt x="730" y="973"/>
                    <a:pt x="973" y="73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1"/>
            <p:cNvSpPr/>
            <p:nvPr/>
          </p:nvSpPr>
          <p:spPr>
            <a:xfrm>
              <a:off x="2911425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1"/>
            <p:cNvSpPr/>
            <p:nvPr/>
          </p:nvSpPr>
          <p:spPr>
            <a:xfrm>
              <a:off x="2987400" y="168800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1"/>
            <p:cNvSpPr/>
            <p:nvPr/>
          </p:nvSpPr>
          <p:spPr>
            <a:xfrm>
              <a:off x="3063400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2911425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2987400" y="17518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1"/>
            <p:cNvSpPr/>
            <p:nvPr/>
          </p:nvSpPr>
          <p:spPr>
            <a:xfrm>
              <a:off x="3063400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1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2911425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6" y="943"/>
                  </a:cubicBezTo>
                  <a:cubicBezTo>
                    <a:pt x="760" y="943"/>
                    <a:pt x="973" y="730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2987400" y="1816425"/>
              <a:ext cx="24350" cy="23575"/>
            </a:xfrm>
            <a:custGeom>
              <a:rect b="b" l="l" r="r" t="t"/>
              <a:pathLst>
                <a:path extrusionOk="0" h="943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30"/>
                    <a:pt x="213" y="943"/>
                    <a:pt x="487" y="943"/>
                  </a:cubicBezTo>
                  <a:cubicBezTo>
                    <a:pt x="761" y="943"/>
                    <a:pt x="973" y="730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1"/>
            <p:cNvSpPr/>
            <p:nvPr/>
          </p:nvSpPr>
          <p:spPr>
            <a:xfrm>
              <a:off x="3063400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7" y="943"/>
                  </a:cubicBezTo>
                  <a:cubicBezTo>
                    <a:pt x="730" y="943"/>
                    <a:pt x="973" y="730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3" name="Google Shape;173;p11"/>
          <p:cNvSpPr/>
          <p:nvPr/>
        </p:nvSpPr>
        <p:spPr>
          <a:xfrm>
            <a:off x="499688" y="-1729300"/>
            <a:ext cx="427075" cy="2641414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1"/>
          <p:cNvSpPr/>
          <p:nvPr/>
        </p:nvSpPr>
        <p:spPr>
          <a:xfrm flipH="1" rot="10800000">
            <a:off x="7660213" y="-451125"/>
            <a:ext cx="1293350" cy="1363250"/>
          </a:xfrm>
          <a:custGeom>
            <a:rect b="b" l="l" r="r" t="t"/>
            <a:pathLst>
              <a:path extrusionOk="0" h="54530" w="51734">
                <a:moveTo>
                  <a:pt x="25867" y="0"/>
                </a:moveTo>
                <a:lnTo>
                  <a:pt x="25867" y="0"/>
                </a:lnTo>
                <a:cubicBezTo>
                  <a:pt x="11581" y="0"/>
                  <a:pt x="0" y="11581"/>
                  <a:pt x="0" y="25867"/>
                </a:cubicBezTo>
                <a:lnTo>
                  <a:pt x="0" y="54530"/>
                </a:lnTo>
                <a:lnTo>
                  <a:pt x="51734" y="54530"/>
                </a:lnTo>
                <a:lnTo>
                  <a:pt x="51734" y="25867"/>
                </a:lnTo>
                <a:cubicBezTo>
                  <a:pt x="51734" y="11581"/>
                  <a:pt x="40153" y="0"/>
                  <a:pt x="258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"/>
          <p:cNvSpPr txBox="1"/>
          <p:nvPr>
            <p:ph type="title"/>
          </p:nvPr>
        </p:nvSpPr>
        <p:spPr>
          <a:xfrm>
            <a:off x="4242384" y="1375634"/>
            <a:ext cx="4188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8" name="Google Shape;178;p13"/>
          <p:cNvSpPr txBox="1"/>
          <p:nvPr>
            <p:ph idx="1" type="subTitle"/>
          </p:nvPr>
        </p:nvSpPr>
        <p:spPr>
          <a:xfrm>
            <a:off x="4242158" y="1777425"/>
            <a:ext cx="4188600" cy="42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13"/>
          <p:cNvSpPr txBox="1"/>
          <p:nvPr>
            <p:ph hasCustomPrompt="1" idx="2" type="title"/>
          </p:nvPr>
        </p:nvSpPr>
        <p:spPr>
          <a:xfrm rot="3127">
            <a:off x="3429533" y="3864443"/>
            <a:ext cx="659700" cy="5937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 txBox="1"/>
          <p:nvPr>
            <p:ph hasCustomPrompt="1" idx="3" type="title"/>
          </p:nvPr>
        </p:nvSpPr>
        <p:spPr>
          <a:xfrm>
            <a:off x="3429525" y="2302096"/>
            <a:ext cx="660000" cy="5934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/>
          <p:nvPr>
            <p:ph idx="4" type="title"/>
          </p:nvPr>
        </p:nvSpPr>
        <p:spPr>
          <a:xfrm>
            <a:off x="4242384" y="2173237"/>
            <a:ext cx="4188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2" name="Google Shape;182;p13"/>
          <p:cNvSpPr txBox="1"/>
          <p:nvPr>
            <p:ph idx="5" type="subTitle"/>
          </p:nvPr>
        </p:nvSpPr>
        <p:spPr>
          <a:xfrm>
            <a:off x="4242158" y="2575725"/>
            <a:ext cx="4188600" cy="42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13"/>
          <p:cNvSpPr txBox="1"/>
          <p:nvPr>
            <p:ph idx="6" type="title"/>
          </p:nvPr>
        </p:nvSpPr>
        <p:spPr>
          <a:xfrm>
            <a:off x="4242106" y="3768443"/>
            <a:ext cx="4188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4" name="Google Shape;184;p13"/>
          <p:cNvSpPr txBox="1"/>
          <p:nvPr>
            <p:ph idx="7" type="subTitle"/>
          </p:nvPr>
        </p:nvSpPr>
        <p:spPr>
          <a:xfrm>
            <a:off x="4241775" y="4172325"/>
            <a:ext cx="4188600" cy="42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13"/>
          <p:cNvSpPr txBox="1"/>
          <p:nvPr>
            <p:ph idx="8" type="title"/>
          </p:nvPr>
        </p:nvSpPr>
        <p:spPr>
          <a:xfrm>
            <a:off x="4242270" y="2970840"/>
            <a:ext cx="4188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6" name="Google Shape;186;p13"/>
          <p:cNvSpPr txBox="1"/>
          <p:nvPr>
            <p:ph idx="9" type="subTitle"/>
          </p:nvPr>
        </p:nvSpPr>
        <p:spPr>
          <a:xfrm>
            <a:off x="4241939" y="3374025"/>
            <a:ext cx="4188600" cy="42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13"/>
          <p:cNvSpPr txBox="1"/>
          <p:nvPr>
            <p:ph hasCustomPrompt="1" idx="13" type="title"/>
          </p:nvPr>
        </p:nvSpPr>
        <p:spPr>
          <a:xfrm rot="3125">
            <a:off x="3429528" y="3083270"/>
            <a:ext cx="660000" cy="5931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/>
          <p:nvPr>
            <p:ph hasCustomPrompt="1" idx="14" type="title"/>
          </p:nvPr>
        </p:nvSpPr>
        <p:spPr>
          <a:xfrm rot="1563">
            <a:off x="3429525" y="1521073"/>
            <a:ext cx="660000" cy="5934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/>
          <p:nvPr>
            <p:ph idx="15" type="title"/>
          </p:nvPr>
        </p:nvSpPr>
        <p:spPr>
          <a:xfrm>
            <a:off x="3429375" y="540000"/>
            <a:ext cx="50013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0" name="Google Shape;190;p13"/>
          <p:cNvSpPr/>
          <p:nvPr>
            <p:ph idx="16" type="pic"/>
          </p:nvPr>
        </p:nvSpPr>
        <p:spPr>
          <a:xfrm flipH="1">
            <a:off x="291525" y="0"/>
            <a:ext cx="2830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13"/>
          <p:cNvSpPr/>
          <p:nvPr/>
        </p:nvSpPr>
        <p:spPr>
          <a:xfrm>
            <a:off x="8430775" y="2580188"/>
            <a:ext cx="427075" cy="2641414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3"/>
          <p:cNvSpPr/>
          <p:nvPr/>
        </p:nvSpPr>
        <p:spPr>
          <a:xfrm>
            <a:off x="8277250" y="272738"/>
            <a:ext cx="702925" cy="703700"/>
          </a:xfrm>
          <a:custGeom>
            <a:rect b="b" l="l" r="r" t="t"/>
            <a:pathLst>
              <a:path extrusionOk="0" h="28148" w="28117">
                <a:moveTo>
                  <a:pt x="27904" y="1"/>
                </a:moveTo>
                <a:lnTo>
                  <a:pt x="1" y="1"/>
                </a:lnTo>
                <a:lnTo>
                  <a:pt x="28117" y="28147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"/>
          <p:cNvSpPr/>
          <p:nvPr>
            <p:ph idx="2" type="pic"/>
          </p:nvPr>
        </p:nvSpPr>
        <p:spPr>
          <a:xfrm flipH="1">
            <a:off x="291525" y="0"/>
            <a:ext cx="34569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14"/>
          <p:cNvSpPr txBox="1"/>
          <p:nvPr>
            <p:ph hasCustomPrompt="1" type="title"/>
          </p:nvPr>
        </p:nvSpPr>
        <p:spPr>
          <a:xfrm>
            <a:off x="4319575" y="1255600"/>
            <a:ext cx="1183500" cy="11319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6" name="Google Shape;196;p14"/>
          <p:cNvSpPr txBox="1"/>
          <p:nvPr>
            <p:ph idx="3" type="title"/>
          </p:nvPr>
        </p:nvSpPr>
        <p:spPr>
          <a:xfrm>
            <a:off x="4319575" y="2568500"/>
            <a:ext cx="41112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7" name="Google Shape;197;p14"/>
          <p:cNvSpPr txBox="1"/>
          <p:nvPr>
            <p:ph idx="1" type="subTitle"/>
          </p:nvPr>
        </p:nvSpPr>
        <p:spPr>
          <a:xfrm rot="502">
            <a:off x="4319575" y="3410600"/>
            <a:ext cx="4111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14"/>
          <p:cNvSpPr/>
          <p:nvPr/>
        </p:nvSpPr>
        <p:spPr>
          <a:xfrm>
            <a:off x="7668747" y="-743875"/>
            <a:ext cx="1475259" cy="2068450"/>
          </a:xfrm>
          <a:custGeom>
            <a:rect b="b" l="l" r="r" t="t"/>
            <a:pathLst>
              <a:path extrusionOk="0" h="82738" w="78513">
                <a:moveTo>
                  <a:pt x="78513" y="82737"/>
                </a:moveTo>
                <a:lnTo>
                  <a:pt x="48269" y="82737"/>
                </a:lnTo>
                <a:cubicBezTo>
                  <a:pt x="21612" y="82737"/>
                  <a:pt x="1" y="61126"/>
                  <a:pt x="1" y="34469"/>
                </a:cubicBezTo>
                <a:lnTo>
                  <a:pt x="1" y="0"/>
                </a:lnTo>
                <a:lnTo>
                  <a:pt x="7851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9" name="Google Shape;199;p14"/>
          <p:cNvGrpSpPr/>
          <p:nvPr/>
        </p:nvGrpSpPr>
        <p:grpSpPr>
          <a:xfrm>
            <a:off x="7450505" y="4308574"/>
            <a:ext cx="1405794" cy="581725"/>
            <a:chOff x="4863575" y="2897750"/>
            <a:chExt cx="1586675" cy="656575"/>
          </a:xfrm>
        </p:grpSpPr>
        <p:sp>
          <p:nvSpPr>
            <p:cNvPr id="200" name="Google Shape;200;p14"/>
            <p:cNvSpPr/>
            <p:nvPr/>
          </p:nvSpPr>
          <p:spPr>
            <a:xfrm>
              <a:off x="486357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6" y="26262"/>
                    <a:pt x="13132" y="26262"/>
                  </a:cubicBezTo>
                  <a:cubicBezTo>
                    <a:pt x="5897" y="26262"/>
                    <a:pt x="1" y="20396"/>
                    <a:pt x="1" y="13131"/>
                  </a:cubicBezTo>
                  <a:cubicBezTo>
                    <a:pt x="1" y="5897"/>
                    <a:pt x="5897" y="0"/>
                    <a:pt x="13132" y="0"/>
                  </a:cubicBezTo>
                  <a:cubicBezTo>
                    <a:pt x="20396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532862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6" y="26262"/>
                    <a:pt x="13132" y="26262"/>
                  </a:cubicBezTo>
                  <a:cubicBezTo>
                    <a:pt x="5898" y="26262"/>
                    <a:pt x="1" y="20396"/>
                    <a:pt x="1" y="13131"/>
                  </a:cubicBezTo>
                  <a:cubicBezTo>
                    <a:pt x="1" y="5897"/>
                    <a:pt x="5898" y="0"/>
                    <a:pt x="13132" y="0"/>
                  </a:cubicBezTo>
                  <a:cubicBezTo>
                    <a:pt x="20396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579367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7" y="26262"/>
                    <a:pt x="13132" y="26262"/>
                  </a:cubicBezTo>
                  <a:cubicBezTo>
                    <a:pt x="5898" y="26262"/>
                    <a:pt x="1" y="20396"/>
                    <a:pt x="1" y="13131"/>
                  </a:cubicBezTo>
                  <a:cubicBezTo>
                    <a:pt x="1" y="5897"/>
                    <a:pt x="5898" y="0"/>
                    <a:pt x="13132" y="0"/>
                  </a:cubicBezTo>
                  <a:cubicBezTo>
                    <a:pt x="20397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"/>
          <p:cNvSpPr txBox="1"/>
          <p:nvPr>
            <p:ph type="title"/>
          </p:nvPr>
        </p:nvSpPr>
        <p:spPr>
          <a:xfrm rot="-610">
            <a:off x="2037300" y="3209185"/>
            <a:ext cx="50694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05" name="Google Shape;205;p15"/>
          <p:cNvSpPr txBox="1"/>
          <p:nvPr>
            <p:ph idx="1" type="subTitle"/>
          </p:nvPr>
        </p:nvSpPr>
        <p:spPr>
          <a:xfrm>
            <a:off x="2037300" y="1799224"/>
            <a:ext cx="5069400" cy="124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06" name="Google Shape;206;p15"/>
          <p:cNvGrpSpPr/>
          <p:nvPr/>
        </p:nvGrpSpPr>
        <p:grpSpPr>
          <a:xfrm>
            <a:off x="189649" y="166706"/>
            <a:ext cx="322082" cy="745431"/>
            <a:chOff x="2911425" y="1431925"/>
            <a:chExt cx="176300" cy="408075"/>
          </a:xfrm>
        </p:grpSpPr>
        <p:sp>
          <p:nvSpPr>
            <p:cNvPr id="207" name="Google Shape;207;p15"/>
            <p:cNvSpPr/>
            <p:nvPr/>
          </p:nvSpPr>
          <p:spPr>
            <a:xfrm>
              <a:off x="2911425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2987400" y="14319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3063400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30" y="973"/>
                    <a:pt x="973" y="76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2911425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2987400" y="149575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3063400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2911425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2987400" y="15595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3063400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4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2911425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6" y="973"/>
                  </a:cubicBezTo>
                  <a:cubicBezTo>
                    <a:pt x="760" y="973"/>
                    <a:pt x="973" y="73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2987400" y="16241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30"/>
                    <a:pt x="213" y="973"/>
                    <a:pt x="487" y="973"/>
                  </a:cubicBezTo>
                  <a:cubicBezTo>
                    <a:pt x="761" y="973"/>
                    <a:pt x="973" y="73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3063400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7" y="973"/>
                  </a:cubicBezTo>
                  <a:cubicBezTo>
                    <a:pt x="730" y="973"/>
                    <a:pt x="973" y="73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2911425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2987400" y="168800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3063400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2911425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2987400" y="17518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3063400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1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2911425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6" y="943"/>
                  </a:cubicBezTo>
                  <a:cubicBezTo>
                    <a:pt x="760" y="943"/>
                    <a:pt x="973" y="730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2987400" y="1816425"/>
              <a:ext cx="24350" cy="23575"/>
            </a:xfrm>
            <a:custGeom>
              <a:rect b="b" l="l" r="r" t="t"/>
              <a:pathLst>
                <a:path extrusionOk="0" h="943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30"/>
                    <a:pt x="213" y="943"/>
                    <a:pt x="487" y="943"/>
                  </a:cubicBezTo>
                  <a:cubicBezTo>
                    <a:pt x="761" y="943"/>
                    <a:pt x="973" y="730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3063400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7" y="943"/>
                  </a:cubicBezTo>
                  <a:cubicBezTo>
                    <a:pt x="730" y="943"/>
                    <a:pt x="973" y="730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8" name="Google Shape;228;p15"/>
          <p:cNvSpPr/>
          <p:nvPr/>
        </p:nvSpPr>
        <p:spPr>
          <a:xfrm>
            <a:off x="8217250" y="-69625"/>
            <a:ext cx="427075" cy="2641414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9" name="Google Shape;229;p15"/>
          <p:cNvGrpSpPr/>
          <p:nvPr/>
        </p:nvGrpSpPr>
        <p:grpSpPr>
          <a:xfrm>
            <a:off x="5452230" y="4308574"/>
            <a:ext cx="1405794" cy="581725"/>
            <a:chOff x="4863575" y="2897750"/>
            <a:chExt cx="1586675" cy="656575"/>
          </a:xfrm>
        </p:grpSpPr>
        <p:sp>
          <p:nvSpPr>
            <p:cNvPr id="230" name="Google Shape;230;p15"/>
            <p:cNvSpPr/>
            <p:nvPr/>
          </p:nvSpPr>
          <p:spPr>
            <a:xfrm>
              <a:off x="486357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6" y="26262"/>
                    <a:pt x="13132" y="26262"/>
                  </a:cubicBezTo>
                  <a:cubicBezTo>
                    <a:pt x="5897" y="26262"/>
                    <a:pt x="1" y="20396"/>
                    <a:pt x="1" y="13131"/>
                  </a:cubicBezTo>
                  <a:cubicBezTo>
                    <a:pt x="1" y="5897"/>
                    <a:pt x="5897" y="0"/>
                    <a:pt x="13132" y="0"/>
                  </a:cubicBezTo>
                  <a:cubicBezTo>
                    <a:pt x="20396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532862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6" y="26262"/>
                    <a:pt x="13132" y="26262"/>
                  </a:cubicBezTo>
                  <a:cubicBezTo>
                    <a:pt x="5898" y="26262"/>
                    <a:pt x="1" y="20396"/>
                    <a:pt x="1" y="13131"/>
                  </a:cubicBezTo>
                  <a:cubicBezTo>
                    <a:pt x="1" y="5897"/>
                    <a:pt x="5898" y="0"/>
                    <a:pt x="13132" y="0"/>
                  </a:cubicBezTo>
                  <a:cubicBezTo>
                    <a:pt x="20396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579367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7" y="26262"/>
                    <a:pt x="13132" y="26262"/>
                  </a:cubicBezTo>
                  <a:cubicBezTo>
                    <a:pt x="5898" y="26262"/>
                    <a:pt x="1" y="20396"/>
                    <a:pt x="1" y="13131"/>
                  </a:cubicBezTo>
                  <a:cubicBezTo>
                    <a:pt x="1" y="5897"/>
                    <a:pt x="5898" y="0"/>
                    <a:pt x="13132" y="0"/>
                  </a:cubicBezTo>
                  <a:cubicBezTo>
                    <a:pt x="20397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3" name="Google Shape;233;p15"/>
          <p:cNvSpPr/>
          <p:nvPr/>
        </p:nvSpPr>
        <p:spPr>
          <a:xfrm rot="10800000">
            <a:off x="0" y="3531557"/>
            <a:ext cx="1149627" cy="1611943"/>
          </a:xfrm>
          <a:custGeom>
            <a:rect b="b" l="l" r="r" t="t"/>
            <a:pathLst>
              <a:path extrusionOk="0" h="82738" w="78513">
                <a:moveTo>
                  <a:pt x="78513" y="82737"/>
                </a:moveTo>
                <a:lnTo>
                  <a:pt x="48269" y="82737"/>
                </a:lnTo>
                <a:cubicBezTo>
                  <a:pt x="21612" y="82737"/>
                  <a:pt x="1" y="61126"/>
                  <a:pt x="1" y="34469"/>
                </a:cubicBezTo>
                <a:lnTo>
                  <a:pt x="1" y="0"/>
                </a:lnTo>
                <a:lnTo>
                  <a:pt x="7851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6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236" name="Google Shape;236;p16"/>
          <p:cNvGrpSpPr/>
          <p:nvPr/>
        </p:nvGrpSpPr>
        <p:grpSpPr>
          <a:xfrm rot="-5400000">
            <a:off x="503215" y="4226708"/>
            <a:ext cx="322065" cy="745431"/>
            <a:chOff x="2911425" y="1431925"/>
            <a:chExt cx="176300" cy="408075"/>
          </a:xfrm>
        </p:grpSpPr>
        <p:sp>
          <p:nvSpPr>
            <p:cNvPr id="237" name="Google Shape;237;p16"/>
            <p:cNvSpPr/>
            <p:nvPr/>
          </p:nvSpPr>
          <p:spPr>
            <a:xfrm>
              <a:off x="2911425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2987400" y="14319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3063400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30" y="973"/>
                    <a:pt x="973" y="76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2911425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987400" y="149575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3063400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911425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6"/>
            <p:cNvSpPr/>
            <p:nvPr/>
          </p:nvSpPr>
          <p:spPr>
            <a:xfrm>
              <a:off x="2987400" y="15595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6"/>
            <p:cNvSpPr/>
            <p:nvPr/>
          </p:nvSpPr>
          <p:spPr>
            <a:xfrm>
              <a:off x="3063400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4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2911425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6" y="973"/>
                  </a:cubicBezTo>
                  <a:cubicBezTo>
                    <a:pt x="760" y="973"/>
                    <a:pt x="973" y="73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6"/>
            <p:cNvSpPr/>
            <p:nvPr/>
          </p:nvSpPr>
          <p:spPr>
            <a:xfrm>
              <a:off x="2987400" y="16241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30"/>
                    <a:pt x="213" y="973"/>
                    <a:pt x="487" y="973"/>
                  </a:cubicBezTo>
                  <a:cubicBezTo>
                    <a:pt x="761" y="973"/>
                    <a:pt x="973" y="73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6"/>
            <p:cNvSpPr/>
            <p:nvPr/>
          </p:nvSpPr>
          <p:spPr>
            <a:xfrm>
              <a:off x="3063400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7" y="973"/>
                  </a:cubicBezTo>
                  <a:cubicBezTo>
                    <a:pt x="730" y="973"/>
                    <a:pt x="973" y="73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6"/>
            <p:cNvSpPr/>
            <p:nvPr/>
          </p:nvSpPr>
          <p:spPr>
            <a:xfrm>
              <a:off x="2911425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6"/>
            <p:cNvSpPr/>
            <p:nvPr/>
          </p:nvSpPr>
          <p:spPr>
            <a:xfrm>
              <a:off x="2987400" y="168800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6"/>
            <p:cNvSpPr/>
            <p:nvPr/>
          </p:nvSpPr>
          <p:spPr>
            <a:xfrm>
              <a:off x="3063400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6"/>
            <p:cNvSpPr/>
            <p:nvPr/>
          </p:nvSpPr>
          <p:spPr>
            <a:xfrm>
              <a:off x="2911425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16"/>
            <p:cNvSpPr/>
            <p:nvPr/>
          </p:nvSpPr>
          <p:spPr>
            <a:xfrm>
              <a:off x="2987400" y="17518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6"/>
            <p:cNvSpPr/>
            <p:nvPr/>
          </p:nvSpPr>
          <p:spPr>
            <a:xfrm>
              <a:off x="3063400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1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2911425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6" y="943"/>
                  </a:cubicBezTo>
                  <a:cubicBezTo>
                    <a:pt x="760" y="943"/>
                    <a:pt x="973" y="730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2987400" y="1816425"/>
              <a:ext cx="24350" cy="23575"/>
            </a:xfrm>
            <a:custGeom>
              <a:rect b="b" l="l" r="r" t="t"/>
              <a:pathLst>
                <a:path extrusionOk="0" h="943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30"/>
                    <a:pt x="213" y="943"/>
                    <a:pt x="487" y="943"/>
                  </a:cubicBezTo>
                  <a:cubicBezTo>
                    <a:pt x="761" y="943"/>
                    <a:pt x="973" y="730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3063400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7" y="943"/>
                  </a:cubicBezTo>
                  <a:cubicBezTo>
                    <a:pt x="730" y="943"/>
                    <a:pt x="973" y="730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8" name="Google Shape;258;p16"/>
          <p:cNvSpPr/>
          <p:nvPr/>
        </p:nvSpPr>
        <p:spPr>
          <a:xfrm>
            <a:off x="8430775" y="-1762362"/>
            <a:ext cx="427075" cy="2641414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2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7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61" name="Google Shape;261;p17"/>
          <p:cNvSpPr/>
          <p:nvPr/>
        </p:nvSpPr>
        <p:spPr>
          <a:xfrm rot="-5400000">
            <a:off x="2011573" y="2250752"/>
            <a:ext cx="427075" cy="4697321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7"/>
          <p:cNvSpPr/>
          <p:nvPr/>
        </p:nvSpPr>
        <p:spPr>
          <a:xfrm flipH="1" rot="10800000">
            <a:off x="8424000" y="-142125"/>
            <a:ext cx="1293350" cy="1363250"/>
          </a:xfrm>
          <a:custGeom>
            <a:rect b="b" l="l" r="r" t="t"/>
            <a:pathLst>
              <a:path extrusionOk="0" h="54530" w="51734">
                <a:moveTo>
                  <a:pt x="25867" y="0"/>
                </a:moveTo>
                <a:lnTo>
                  <a:pt x="25867" y="0"/>
                </a:lnTo>
                <a:cubicBezTo>
                  <a:pt x="11581" y="0"/>
                  <a:pt x="0" y="11581"/>
                  <a:pt x="0" y="25867"/>
                </a:cubicBezTo>
                <a:lnTo>
                  <a:pt x="0" y="54530"/>
                </a:lnTo>
                <a:lnTo>
                  <a:pt x="51734" y="54530"/>
                </a:lnTo>
                <a:lnTo>
                  <a:pt x="51734" y="25867"/>
                </a:lnTo>
                <a:cubicBezTo>
                  <a:pt x="51734" y="11581"/>
                  <a:pt x="40153" y="0"/>
                  <a:pt x="258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3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"/>
          <p:cNvSpPr txBox="1"/>
          <p:nvPr>
            <p:ph type="title"/>
          </p:nvPr>
        </p:nvSpPr>
        <p:spPr>
          <a:xfrm>
            <a:off x="720000" y="540000"/>
            <a:ext cx="70338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65" name="Google Shape;265;p18"/>
          <p:cNvSpPr/>
          <p:nvPr/>
        </p:nvSpPr>
        <p:spPr>
          <a:xfrm>
            <a:off x="8430775" y="4599426"/>
            <a:ext cx="427075" cy="622144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TITLE_ONLY_4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"/>
          <p:cNvSpPr txBox="1"/>
          <p:nvPr>
            <p:ph type="title"/>
          </p:nvPr>
        </p:nvSpPr>
        <p:spPr>
          <a:xfrm>
            <a:off x="720000" y="540000"/>
            <a:ext cx="65817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TITLE_ONLY_5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0"/>
          <p:cNvSpPr txBox="1"/>
          <p:nvPr>
            <p:ph type="title"/>
          </p:nvPr>
        </p:nvSpPr>
        <p:spPr>
          <a:xfrm>
            <a:off x="720000" y="540000"/>
            <a:ext cx="74421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70" name="Google Shape;270;p20"/>
          <p:cNvSpPr/>
          <p:nvPr/>
        </p:nvSpPr>
        <p:spPr>
          <a:xfrm flipH="1" rot="10800000">
            <a:off x="8430763" y="-451125"/>
            <a:ext cx="1293350" cy="1363250"/>
          </a:xfrm>
          <a:custGeom>
            <a:rect b="b" l="l" r="r" t="t"/>
            <a:pathLst>
              <a:path extrusionOk="0" h="54530" w="51734">
                <a:moveTo>
                  <a:pt x="25867" y="0"/>
                </a:moveTo>
                <a:lnTo>
                  <a:pt x="25867" y="0"/>
                </a:lnTo>
                <a:cubicBezTo>
                  <a:pt x="11581" y="0"/>
                  <a:pt x="0" y="11581"/>
                  <a:pt x="0" y="25867"/>
                </a:cubicBezTo>
                <a:lnTo>
                  <a:pt x="0" y="54530"/>
                </a:lnTo>
                <a:lnTo>
                  <a:pt x="51734" y="54530"/>
                </a:lnTo>
                <a:lnTo>
                  <a:pt x="51734" y="25867"/>
                </a:lnTo>
                <a:cubicBezTo>
                  <a:pt x="51734" y="11581"/>
                  <a:pt x="40153" y="0"/>
                  <a:pt x="258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/>
          <p:nvPr>
            <p:ph idx="2" type="pic"/>
          </p:nvPr>
        </p:nvSpPr>
        <p:spPr>
          <a:xfrm flipH="1">
            <a:off x="5399400" y="0"/>
            <a:ext cx="34569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3"/>
          <p:cNvSpPr txBox="1"/>
          <p:nvPr>
            <p:ph hasCustomPrompt="1" type="title"/>
          </p:nvPr>
        </p:nvSpPr>
        <p:spPr>
          <a:xfrm>
            <a:off x="2177075" y="1255600"/>
            <a:ext cx="1183500" cy="11319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" name="Google Shape;37;p3"/>
          <p:cNvSpPr txBox="1"/>
          <p:nvPr>
            <p:ph idx="3" type="title"/>
          </p:nvPr>
        </p:nvSpPr>
        <p:spPr>
          <a:xfrm>
            <a:off x="713225" y="2568500"/>
            <a:ext cx="41112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8" name="Google Shape;38;p3"/>
          <p:cNvSpPr txBox="1"/>
          <p:nvPr>
            <p:ph idx="1" type="subTitle"/>
          </p:nvPr>
        </p:nvSpPr>
        <p:spPr>
          <a:xfrm rot="502">
            <a:off x="713225" y="3410600"/>
            <a:ext cx="4111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"/>
          <p:cNvSpPr/>
          <p:nvPr/>
        </p:nvSpPr>
        <p:spPr>
          <a:xfrm rot="-5400000">
            <a:off x="983623" y="3278712"/>
            <a:ext cx="427075" cy="2641414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TITLE_ONLY_7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1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273" name="Google Shape;273;p21"/>
          <p:cNvGrpSpPr/>
          <p:nvPr/>
        </p:nvGrpSpPr>
        <p:grpSpPr>
          <a:xfrm flipH="1">
            <a:off x="8534228" y="166787"/>
            <a:ext cx="322065" cy="745431"/>
            <a:chOff x="2911425" y="1431925"/>
            <a:chExt cx="176300" cy="408075"/>
          </a:xfrm>
        </p:grpSpPr>
        <p:sp>
          <p:nvSpPr>
            <p:cNvPr id="274" name="Google Shape;274;p21"/>
            <p:cNvSpPr/>
            <p:nvPr/>
          </p:nvSpPr>
          <p:spPr>
            <a:xfrm>
              <a:off x="2911425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1"/>
            <p:cNvSpPr/>
            <p:nvPr/>
          </p:nvSpPr>
          <p:spPr>
            <a:xfrm>
              <a:off x="2987400" y="14319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1"/>
            <p:cNvSpPr/>
            <p:nvPr/>
          </p:nvSpPr>
          <p:spPr>
            <a:xfrm>
              <a:off x="3063400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30" y="973"/>
                    <a:pt x="973" y="76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1"/>
            <p:cNvSpPr/>
            <p:nvPr/>
          </p:nvSpPr>
          <p:spPr>
            <a:xfrm>
              <a:off x="2911425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1"/>
            <p:cNvSpPr/>
            <p:nvPr/>
          </p:nvSpPr>
          <p:spPr>
            <a:xfrm>
              <a:off x="2987400" y="149575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1"/>
            <p:cNvSpPr/>
            <p:nvPr/>
          </p:nvSpPr>
          <p:spPr>
            <a:xfrm>
              <a:off x="3063400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1"/>
            <p:cNvSpPr/>
            <p:nvPr/>
          </p:nvSpPr>
          <p:spPr>
            <a:xfrm>
              <a:off x="2911425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1"/>
            <p:cNvSpPr/>
            <p:nvPr/>
          </p:nvSpPr>
          <p:spPr>
            <a:xfrm>
              <a:off x="2987400" y="15595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1"/>
            <p:cNvSpPr/>
            <p:nvPr/>
          </p:nvSpPr>
          <p:spPr>
            <a:xfrm>
              <a:off x="3063400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4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1"/>
            <p:cNvSpPr/>
            <p:nvPr/>
          </p:nvSpPr>
          <p:spPr>
            <a:xfrm>
              <a:off x="2911425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6" y="973"/>
                  </a:cubicBezTo>
                  <a:cubicBezTo>
                    <a:pt x="760" y="973"/>
                    <a:pt x="973" y="73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21"/>
            <p:cNvSpPr/>
            <p:nvPr/>
          </p:nvSpPr>
          <p:spPr>
            <a:xfrm>
              <a:off x="2987400" y="16241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30"/>
                    <a:pt x="213" y="973"/>
                    <a:pt x="487" y="973"/>
                  </a:cubicBezTo>
                  <a:cubicBezTo>
                    <a:pt x="761" y="973"/>
                    <a:pt x="973" y="73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1"/>
            <p:cNvSpPr/>
            <p:nvPr/>
          </p:nvSpPr>
          <p:spPr>
            <a:xfrm>
              <a:off x="3063400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7" y="973"/>
                  </a:cubicBezTo>
                  <a:cubicBezTo>
                    <a:pt x="730" y="973"/>
                    <a:pt x="973" y="73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1"/>
            <p:cNvSpPr/>
            <p:nvPr/>
          </p:nvSpPr>
          <p:spPr>
            <a:xfrm>
              <a:off x="2911425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1"/>
            <p:cNvSpPr/>
            <p:nvPr/>
          </p:nvSpPr>
          <p:spPr>
            <a:xfrm>
              <a:off x="2987400" y="168800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1"/>
            <p:cNvSpPr/>
            <p:nvPr/>
          </p:nvSpPr>
          <p:spPr>
            <a:xfrm>
              <a:off x="3063400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1"/>
            <p:cNvSpPr/>
            <p:nvPr/>
          </p:nvSpPr>
          <p:spPr>
            <a:xfrm>
              <a:off x="2911425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1"/>
            <p:cNvSpPr/>
            <p:nvPr/>
          </p:nvSpPr>
          <p:spPr>
            <a:xfrm>
              <a:off x="2987400" y="17518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1"/>
            <p:cNvSpPr/>
            <p:nvPr/>
          </p:nvSpPr>
          <p:spPr>
            <a:xfrm>
              <a:off x="3063400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1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2911425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6" y="943"/>
                  </a:cubicBezTo>
                  <a:cubicBezTo>
                    <a:pt x="760" y="943"/>
                    <a:pt x="973" y="730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2987400" y="1816425"/>
              <a:ext cx="24350" cy="23575"/>
            </a:xfrm>
            <a:custGeom>
              <a:rect b="b" l="l" r="r" t="t"/>
              <a:pathLst>
                <a:path extrusionOk="0" h="943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30"/>
                    <a:pt x="213" y="943"/>
                    <a:pt x="487" y="943"/>
                  </a:cubicBezTo>
                  <a:cubicBezTo>
                    <a:pt x="761" y="943"/>
                    <a:pt x="973" y="730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3063400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7" y="943"/>
                  </a:cubicBezTo>
                  <a:cubicBezTo>
                    <a:pt x="730" y="943"/>
                    <a:pt x="973" y="730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TITLE_ONLY_8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2"/>
          <p:cNvSpPr txBox="1"/>
          <p:nvPr>
            <p:ph type="title"/>
          </p:nvPr>
        </p:nvSpPr>
        <p:spPr>
          <a:xfrm>
            <a:off x="720000" y="540000"/>
            <a:ext cx="68139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297" name="Google Shape;297;p22"/>
          <p:cNvGrpSpPr/>
          <p:nvPr/>
        </p:nvGrpSpPr>
        <p:grpSpPr>
          <a:xfrm flipH="1" rot="5400000">
            <a:off x="8322540" y="4226708"/>
            <a:ext cx="322065" cy="745431"/>
            <a:chOff x="2911425" y="1431925"/>
            <a:chExt cx="176300" cy="408075"/>
          </a:xfrm>
        </p:grpSpPr>
        <p:sp>
          <p:nvSpPr>
            <p:cNvPr id="298" name="Google Shape;298;p22"/>
            <p:cNvSpPr/>
            <p:nvPr/>
          </p:nvSpPr>
          <p:spPr>
            <a:xfrm>
              <a:off x="2911425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2"/>
            <p:cNvSpPr/>
            <p:nvPr/>
          </p:nvSpPr>
          <p:spPr>
            <a:xfrm>
              <a:off x="2987400" y="14319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2"/>
            <p:cNvSpPr/>
            <p:nvPr/>
          </p:nvSpPr>
          <p:spPr>
            <a:xfrm>
              <a:off x="3063400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30" y="973"/>
                    <a:pt x="973" y="76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2"/>
            <p:cNvSpPr/>
            <p:nvPr/>
          </p:nvSpPr>
          <p:spPr>
            <a:xfrm>
              <a:off x="2911425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2"/>
            <p:cNvSpPr/>
            <p:nvPr/>
          </p:nvSpPr>
          <p:spPr>
            <a:xfrm>
              <a:off x="2987400" y="149575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22"/>
            <p:cNvSpPr/>
            <p:nvPr/>
          </p:nvSpPr>
          <p:spPr>
            <a:xfrm>
              <a:off x="3063400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2"/>
            <p:cNvSpPr/>
            <p:nvPr/>
          </p:nvSpPr>
          <p:spPr>
            <a:xfrm>
              <a:off x="2911425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2"/>
            <p:cNvSpPr/>
            <p:nvPr/>
          </p:nvSpPr>
          <p:spPr>
            <a:xfrm>
              <a:off x="2987400" y="15595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2"/>
            <p:cNvSpPr/>
            <p:nvPr/>
          </p:nvSpPr>
          <p:spPr>
            <a:xfrm>
              <a:off x="3063400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4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2"/>
            <p:cNvSpPr/>
            <p:nvPr/>
          </p:nvSpPr>
          <p:spPr>
            <a:xfrm>
              <a:off x="2911425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6" y="973"/>
                  </a:cubicBezTo>
                  <a:cubicBezTo>
                    <a:pt x="760" y="973"/>
                    <a:pt x="973" y="73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2"/>
            <p:cNvSpPr/>
            <p:nvPr/>
          </p:nvSpPr>
          <p:spPr>
            <a:xfrm>
              <a:off x="2987400" y="16241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30"/>
                    <a:pt x="213" y="973"/>
                    <a:pt x="487" y="973"/>
                  </a:cubicBezTo>
                  <a:cubicBezTo>
                    <a:pt x="761" y="973"/>
                    <a:pt x="973" y="73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2"/>
            <p:cNvSpPr/>
            <p:nvPr/>
          </p:nvSpPr>
          <p:spPr>
            <a:xfrm>
              <a:off x="3063400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7" y="973"/>
                  </a:cubicBezTo>
                  <a:cubicBezTo>
                    <a:pt x="730" y="973"/>
                    <a:pt x="973" y="73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22"/>
            <p:cNvSpPr/>
            <p:nvPr/>
          </p:nvSpPr>
          <p:spPr>
            <a:xfrm>
              <a:off x="2911425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22"/>
            <p:cNvSpPr/>
            <p:nvPr/>
          </p:nvSpPr>
          <p:spPr>
            <a:xfrm>
              <a:off x="2987400" y="168800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2"/>
            <p:cNvSpPr/>
            <p:nvPr/>
          </p:nvSpPr>
          <p:spPr>
            <a:xfrm>
              <a:off x="3063400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2"/>
            <p:cNvSpPr/>
            <p:nvPr/>
          </p:nvSpPr>
          <p:spPr>
            <a:xfrm>
              <a:off x="2911425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22"/>
            <p:cNvSpPr/>
            <p:nvPr/>
          </p:nvSpPr>
          <p:spPr>
            <a:xfrm>
              <a:off x="2987400" y="17518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2"/>
            <p:cNvSpPr/>
            <p:nvPr/>
          </p:nvSpPr>
          <p:spPr>
            <a:xfrm>
              <a:off x="3063400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1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2"/>
            <p:cNvSpPr/>
            <p:nvPr/>
          </p:nvSpPr>
          <p:spPr>
            <a:xfrm>
              <a:off x="2911425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6" y="943"/>
                  </a:cubicBezTo>
                  <a:cubicBezTo>
                    <a:pt x="760" y="943"/>
                    <a:pt x="973" y="730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22"/>
            <p:cNvSpPr/>
            <p:nvPr/>
          </p:nvSpPr>
          <p:spPr>
            <a:xfrm>
              <a:off x="2987400" y="1816425"/>
              <a:ext cx="24350" cy="23575"/>
            </a:xfrm>
            <a:custGeom>
              <a:rect b="b" l="l" r="r" t="t"/>
              <a:pathLst>
                <a:path extrusionOk="0" h="943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30"/>
                    <a:pt x="213" y="943"/>
                    <a:pt x="487" y="943"/>
                  </a:cubicBezTo>
                  <a:cubicBezTo>
                    <a:pt x="761" y="943"/>
                    <a:pt x="973" y="730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2"/>
            <p:cNvSpPr/>
            <p:nvPr/>
          </p:nvSpPr>
          <p:spPr>
            <a:xfrm>
              <a:off x="3063400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7" y="943"/>
                  </a:cubicBezTo>
                  <a:cubicBezTo>
                    <a:pt x="730" y="943"/>
                    <a:pt x="973" y="730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TITLE_ONLY_9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3"/>
          <p:cNvSpPr txBox="1"/>
          <p:nvPr>
            <p:ph type="title"/>
          </p:nvPr>
        </p:nvSpPr>
        <p:spPr>
          <a:xfrm>
            <a:off x="720000" y="540000"/>
            <a:ext cx="3852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MAIN_POINT_1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4"/>
          <p:cNvSpPr txBox="1"/>
          <p:nvPr>
            <p:ph idx="1" type="subTitle"/>
          </p:nvPr>
        </p:nvSpPr>
        <p:spPr>
          <a:xfrm rot="217">
            <a:off x="2196275" y="3968650"/>
            <a:ext cx="4751400" cy="6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24"/>
          <p:cNvSpPr txBox="1"/>
          <p:nvPr>
            <p:ph type="title"/>
          </p:nvPr>
        </p:nvSpPr>
        <p:spPr>
          <a:xfrm>
            <a:off x="2196311" y="2804125"/>
            <a:ext cx="4751400" cy="111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24" name="Google Shape;324;p24"/>
          <p:cNvSpPr/>
          <p:nvPr>
            <p:ph idx="2" type="pic"/>
          </p:nvPr>
        </p:nvSpPr>
        <p:spPr>
          <a:xfrm>
            <a:off x="291525" y="0"/>
            <a:ext cx="8564700" cy="2235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25" name="Google Shape;325;p24"/>
          <p:cNvGrpSpPr/>
          <p:nvPr/>
        </p:nvGrpSpPr>
        <p:grpSpPr>
          <a:xfrm>
            <a:off x="189649" y="4226719"/>
            <a:ext cx="322082" cy="745431"/>
            <a:chOff x="2911425" y="1431925"/>
            <a:chExt cx="176300" cy="408075"/>
          </a:xfrm>
        </p:grpSpPr>
        <p:sp>
          <p:nvSpPr>
            <p:cNvPr id="326" name="Google Shape;326;p24"/>
            <p:cNvSpPr/>
            <p:nvPr/>
          </p:nvSpPr>
          <p:spPr>
            <a:xfrm>
              <a:off x="2911425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2987400" y="14319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063400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30" y="973"/>
                    <a:pt x="973" y="76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2911425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2987400" y="149575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063400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2911425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2987400" y="15595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063400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4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2911425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6" y="973"/>
                  </a:cubicBezTo>
                  <a:cubicBezTo>
                    <a:pt x="760" y="973"/>
                    <a:pt x="973" y="73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4"/>
            <p:cNvSpPr/>
            <p:nvPr/>
          </p:nvSpPr>
          <p:spPr>
            <a:xfrm>
              <a:off x="2987400" y="16241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30"/>
                    <a:pt x="213" y="973"/>
                    <a:pt x="487" y="973"/>
                  </a:cubicBezTo>
                  <a:cubicBezTo>
                    <a:pt x="761" y="973"/>
                    <a:pt x="973" y="73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4"/>
            <p:cNvSpPr/>
            <p:nvPr/>
          </p:nvSpPr>
          <p:spPr>
            <a:xfrm>
              <a:off x="3063400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7" y="973"/>
                  </a:cubicBezTo>
                  <a:cubicBezTo>
                    <a:pt x="730" y="973"/>
                    <a:pt x="973" y="73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2911425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2987400" y="168800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3063400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2911425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2987400" y="17518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3063400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1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2911425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6" y="943"/>
                  </a:cubicBezTo>
                  <a:cubicBezTo>
                    <a:pt x="760" y="943"/>
                    <a:pt x="973" y="730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2987400" y="1816425"/>
              <a:ext cx="24350" cy="23575"/>
            </a:xfrm>
            <a:custGeom>
              <a:rect b="b" l="l" r="r" t="t"/>
              <a:pathLst>
                <a:path extrusionOk="0" h="943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30"/>
                    <a:pt x="213" y="943"/>
                    <a:pt x="487" y="943"/>
                  </a:cubicBezTo>
                  <a:cubicBezTo>
                    <a:pt x="761" y="943"/>
                    <a:pt x="973" y="730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3063400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7" y="943"/>
                  </a:cubicBezTo>
                  <a:cubicBezTo>
                    <a:pt x="730" y="943"/>
                    <a:pt x="973" y="730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7" name="Google Shape;347;p24"/>
          <p:cNvGrpSpPr/>
          <p:nvPr/>
        </p:nvGrpSpPr>
        <p:grpSpPr>
          <a:xfrm rot="-5400000">
            <a:off x="7862537" y="3605670"/>
            <a:ext cx="1405794" cy="581725"/>
            <a:chOff x="4863575" y="2897750"/>
            <a:chExt cx="1586675" cy="656575"/>
          </a:xfrm>
        </p:grpSpPr>
        <p:sp>
          <p:nvSpPr>
            <p:cNvPr id="348" name="Google Shape;348;p24"/>
            <p:cNvSpPr/>
            <p:nvPr/>
          </p:nvSpPr>
          <p:spPr>
            <a:xfrm>
              <a:off x="486357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6" y="26262"/>
                    <a:pt x="13132" y="26262"/>
                  </a:cubicBezTo>
                  <a:cubicBezTo>
                    <a:pt x="5897" y="26262"/>
                    <a:pt x="1" y="20396"/>
                    <a:pt x="1" y="13131"/>
                  </a:cubicBezTo>
                  <a:cubicBezTo>
                    <a:pt x="1" y="5897"/>
                    <a:pt x="5897" y="0"/>
                    <a:pt x="13132" y="0"/>
                  </a:cubicBezTo>
                  <a:cubicBezTo>
                    <a:pt x="20396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532862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6" y="26262"/>
                    <a:pt x="13132" y="26262"/>
                  </a:cubicBezTo>
                  <a:cubicBezTo>
                    <a:pt x="5898" y="26262"/>
                    <a:pt x="1" y="20396"/>
                    <a:pt x="1" y="13131"/>
                  </a:cubicBezTo>
                  <a:cubicBezTo>
                    <a:pt x="1" y="5897"/>
                    <a:pt x="5898" y="0"/>
                    <a:pt x="13132" y="0"/>
                  </a:cubicBezTo>
                  <a:cubicBezTo>
                    <a:pt x="20396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579367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7" y="26262"/>
                    <a:pt x="13132" y="26262"/>
                  </a:cubicBezTo>
                  <a:cubicBezTo>
                    <a:pt x="5898" y="26262"/>
                    <a:pt x="1" y="20396"/>
                    <a:pt x="1" y="13131"/>
                  </a:cubicBezTo>
                  <a:cubicBezTo>
                    <a:pt x="1" y="5897"/>
                    <a:pt x="5898" y="0"/>
                    <a:pt x="13132" y="0"/>
                  </a:cubicBezTo>
                  <a:cubicBezTo>
                    <a:pt x="20397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MAIN_POINT_1_1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5"/>
          <p:cNvSpPr txBox="1"/>
          <p:nvPr>
            <p:ph idx="1" type="subTitle"/>
          </p:nvPr>
        </p:nvSpPr>
        <p:spPr>
          <a:xfrm rot="304">
            <a:off x="713225" y="3180550"/>
            <a:ext cx="3391500" cy="8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25"/>
          <p:cNvSpPr txBox="1"/>
          <p:nvPr>
            <p:ph type="title"/>
          </p:nvPr>
        </p:nvSpPr>
        <p:spPr>
          <a:xfrm>
            <a:off x="713225" y="1121550"/>
            <a:ext cx="3391500" cy="210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4" name="Google Shape;354;p25"/>
          <p:cNvSpPr/>
          <p:nvPr>
            <p:ph idx="2" type="pic"/>
          </p:nvPr>
        </p:nvSpPr>
        <p:spPr>
          <a:xfrm>
            <a:off x="4572000" y="0"/>
            <a:ext cx="4284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55" name="Google Shape;355;p25"/>
          <p:cNvSpPr/>
          <p:nvPr/>
        </p:nvSpPr>
        <p:spPr>
          <a:xfrm>
            <a:off x="499700" y="-69625"/>
            <a:ext cx="427075" cy="1191111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6" name="Google Shape;356;p25"/>
          <p:cNvGrpSpPr/>
          <p:nvPr/>
        </p:nvGrpSpPr>
        <p:grpSpPr>
          <a:xfrm rot="-5400000">
            <a:off x="503203" y="4226708"/>
            <a:ext cx="322065" cy="745431"/>
            <a:chOff x="2911425" y="1431925"/>
            <a:chExt cx="176300" cy="408075"/>
          </a:xfrm>
        </p:grpSpPr>
        <p:sp>
          <p:nvSpPr>
            <p:cNvPr id="357" name="Google Shape;357;p25"/>
            <p:cNvSpPr/>
            <p:nvPr/>
          </p:nvSpPr>
          <p:spPr>
            <a:xfrm>
              <a:off x="2911425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5"/>
            <p:cNvSpPr/>
            <p:nvPr/>
          </p:nvSpPr>
          <p:spPr>
            <a:xfrm>
              <a:off x="2987400" y="14319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3063400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30" y="973"/>
                    <a:pt x="973" y="76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2911425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2987400" y="149575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3063400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2911425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5"/>
            <p:cNvSpPr/>
            <p:nvPr/>
          </p:nvSpPr>
          <p:spPr>
            <a:xfrm>
              <a:off x="2987400" y="15595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5"/>
            <p:cNvSpPr/>
            <p:nvPr/>
          </p:nvSpPr>
          <p:spPr>
            <a:xfrm>
              <a:off x="3063400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4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2911425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6" y="973"/>
                  </a:cubicBezTo>
                  <a:cubicBezTo>
                    <a:pt x="760" y="973"/>
                    <a:pt x="973" y="73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2987400" y="16241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30"/>
                    <a:pt x="213" y="973"/>
                    <a:pt x="487" y="973"/>
                  </a:cubicBezTo>
                  <a:cubicBezTo>
                    <a:pt x="761" y="973"/>
                    <a:pt x="973" y="73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5"/>
            <p:cNvSpPr/>
            <p:nvPr/>
          </p:nvSpPr>
          <p:spPr>
            <a:xfrm>
              <a:off x="3063400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7" y="973"/>
                  </a:cubicBezTo>
                  <a:cubicBezTo>
                    <a:pt x="730" y="973"/>
                    <a:pt x="973" y="73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5"/>
            <p:cNvSpPr/>
            <p:nvPr/>
          </p:nvSpPr>
          <p:spPr>
            <a:xfrm>
              <a:off x="2911425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2987400" y="168800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3063400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25"/>
            <p:cNvSpPr/>
            <p:nvPr/>
          </p:nvSpPr>
          <p:spPr>
            <a:xfrm>
              <a:off x="2911425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5"/>
            <p:cNvSpPr/>
            <p:nvPr/>
          </p:nvSpPr>
          <p:spPr>
            <a:xfrm>
              <a:off x="2987400" y="17518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3063400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1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5"/>
            <p:cNvSpPr/>
            <p:nvPr/>
          </p:nvSpPr>
          <p:spPr>
            <a:xfrm>
              <a:off x="2911425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6" y="943"/>
                  </a:cubicBezTo>
                  <a:cubicBezTo>
                    <a:pt x="760" y="943"/>
                    <a:pt x="973" y="730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25"/>
            <p:cNvSpPr/>
            <p:nvPr/>
          </p:nvSpPr>
          <p:spPr>
            <a:xfrm>
              <a:off x="2987400" y="1816425"/>
              <a:ext cx="24350" cy="23575"/>
            </a:xfrm>
            <a:custGeom>
              <a:rect b="b" l="l" r="r" t="t"/>
              <a:pathLst>
                <a:path extrusionOk="0" h="943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30"/>
                    <a:pt x="213" y="943"/>
                    <a:pt x="487" y="943"/>
                  </a:cubicBezTo>
                  <a:cubicBezTo>
                    <a:pt x="761" y="943"/>
                    <a:pt x="973" y="730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3063400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7" y="943"/>
                  </a:cubicBezTo>
                  <a:cubicBezTo>
                    <a:pt x="730" y="943"/>
                    <a:pt x="973" y="730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MAIN_POINT_1_2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6"/>
          <p:cNvSpPr txBox="1"/>
          <p:nvPr>
            <p:ph idx="1" type="subTitle"/>
          </p:nvPr>
        </p:nvSpPr>
        <p:spPr>
          <a:xfrm rot="220">
            <a:off x="2233125" y="4013775"/>
            <a:ext cx="46779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p26"/>
          <p:cNvSpPr txBox="1"/>
          <p:nvPr>
            <p:ph type="title"/>
          </p:nvPr>
        </p:nvSpPr>
        <p:spPr>
          <a:xfrm>
            <a:off x="2233050" y="540000"/>
            <a:ext cx="46779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381" name="Google Shape;381;p26"/>
          <p:cNvGrpSpPr/>
          <p:nvPr/>
        </p:nvGrpSpPr>
        <p:grpSpPr>
          <a:xfrm flipH="1">
            <a:off x="8627729" y="166706"/>
            <a:ext cx="322082" cy="745431"/>
            <a:chOff x="2911425" y="1431925"/>
            <a:chExt cx="176300" cy="408075"/>
          </a:xfrm>
        </p:grpSpPr>
        <p:sp>
          <p:nvSpPr>
            <p:cNvPr id="382" name="Google Shape;382;p26"/>
            <p:cNvSpPr/>
            <p:nvPr/>
          </p:nvSpPr>
          <p:spPr>
            <a:xfrm>
              <a:off x="2911425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26"/>
            <p:cNvSpPr/>
            <p:nvPr/>
          </p:nvSpPr>
          <p:spPr>
            <a:xfrm>
              <a:off x="2987400" y="14319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26"/>
            <p:cNvSpPr/>
            <p:nvPr/>
          </p:nvSpPr>
          <p:spPr>
            <a:xfrm>
              <a:off x="3063400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30" y="973"/>
                    <a:pt x="973" y="76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6"/>
            <p:cNvSpPr/>
            <p:nvPr/>
          </p:nvSpPr>
          <p:spPr>
            <a:xfrm>
              <a:off x="2911425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6"/>
            <p:cNvSpPr/>
            <p:nvPr/>
          </p:nvSpPr>
          <p:spPr>
            <a:xfrm>
              <a:off x="2987400" y="149575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6"/>
            <p:cNvSpPr/>
            <p:nvPr/>
          </p:nvSpPr>
          <p:spPr>
            <a:xfrm>
              <a:off x="3063400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6"/>
            <p:cNvSpPr/>
            <p:nvPr/>
          </p:nvSpPr>
          <p:spPr>
            <a:xfrm>
              <a:off x="2911425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6"/>
            <p:cNvSpPr/>
            <p:nvPr/>
          </p:nvSpPr>
          <p:spPr>
            <a:xfrm>
              <a:off x="2987400" y="15595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6"/>
            <p:cNvSpPr/>
            <p:nvPr/>
          </p:nvSpPr>
          <p:spPr>
            <a:xfrm>
              <a:off x="3063400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4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6"/>
            <p:cNvSpPr/>
            <p:nvPr/>
          </p:nvSpPr>
          <p:spPr>
            <a:xfrm>
              <a:off x="2911425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6" y="973"/>
                  </a:cubicBezTo>
                  <a:cubicBezTo>
                    <a:pt x="760" y="973"/>
                    <a:pt x="973" y="73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6"/>
            <p:cNvSpPr/>
            <p:nvPr/>
          </p:nvSpPr>
          <p:spPr>
            <a:xfrm>
              <a:off x="2987400" y="16241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30"/>
                    <a:pt x="213" y="973"/>
                    <a:pt x="487" y="973"/>
                  </a:cubicBezTo>
                  <a:cubicBezTo>
                    <a:pt x="761" y="973"/>
                    <a:pt x="973" y="73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6"/>
            <p:cNvSpPr/>
            <p:nvPr/>
          </p:nvSpPr>
          <p:spPr>
            <a:xfrm>
              <a:off x="3063400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7" y="973"/>
                  </a:cubicBezTo>
                  <a:cubicBezTo>
                    <a:pt x="730" y="973"/>
                    <a:pt x="973" y="73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26"/>
            <p:cNvSpPr/>
            <p:nvPr/>
          </p:nvSpPr>
          <p:spPr>
            <a:xfrm>
              <a:off x="2911425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6"/>
            <p:cNvSpPr/>
            <p:nvPr/>
          </p:nvSpPr>
          <p:spPr>
            <a:xfrm>
              <a:off x="2987400" y="168800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26"/>
            <p:cNvSpPr/>
            <p:nvPr/>
          </p:nvSpPr>
          <p:spPr>
            <a:xfrm>
              <a:off x="3063400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6"/>
            <p:cNvSpPr/>
            <p:nvPr/>
          </p:nvSpPr>
          <p:spPr>
            <a:xfrm>
              <a:off x="2911425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6"/>
            <p:cNvSpPr/>
            <p:nvPr/>
          </p:nvSpPr>
          <p:spPr>
            <a:xfrm>
              <a:off x="2987400" y="17518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6"/>
            <p:cNvSpPr/>
            <p:nvPr/>
          </p:nvSpPr>
          <p:spPr>
            <a:xfrm>
              <a:off x="3063400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1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6"/>
            <p:cNvSpPr/>
            <p:nvPr/>
          </p:nvSpPr>
          <p:spPr>
            <a:xfrm>
              <a:off x="2911425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6" y="943"/>
                  </a:cubicBezTo>
                  <a:cubicBezTo>
                    <a:pt x="760" y="943"/>
                    <a:pt x="973" y="730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6"/>
            <p:cNvSpPr/>
            <p:nvPr/>
          </p:nvSpPr>
          <p:spPr>
            <a:xfrm>
              <a:off x="2987400" y="1816425"/>
              <a:ext cx="24350" cy="23575"/>
            </a:xfrm>
            <a:custGeom>
              <a:rect b="b" l="l" r="r" t="t"/>
              <a:pathLst>
                <a:path extrusionOk="0" h="943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30"/>
                    <a:pt x="213" y="943"/>
                    <a:pt x="487" y="943"/>
                  </a:cubicBezTo>
                  <a:cubicBezTo>
                    <a:pt x="761" y="943"/>
                    <a:pt x="973" y="730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26"/>
            <p:cNvSpPr/>
            <p:nvPr/>
          </p:nvSpPr>
          <p:spPr>
            <a:xfrm>
              <a:off x="3063400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7" y="943"/>
                  </a:cubicBezTo>
                  <a:cubicBezTo>
                    <a:pt x="730" y="943"/>
                    <a:pt x="973" y="730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3" name="Google Shape;403;p26"/>
          <p:cNvSpPr/>
          <p:nvPr/>
        </p:nvSpPr>
        <p:spPr>
          <a:xfrm flipH="1">
            <a:off x="495125" y="-69625"/>
            <a:ext cx="427075" cy="1520433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MAIN_POINT_1_3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7"/>
          <p:cNvSpPr txBox="1"/>
          <p:nvPr>
            <p:ph idx="1" type="subTitle"/>
          </p:nvPr>
        </p:nvSpPr>
        <p:spPr>
          <a:xfrm rot="295">
            <a:off x="1185762" y="2549275"/>
            <a:ext cx="3498300" cy="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27"/>
          <p:cNvSpPr txBox="1"/>
          <p:nvPr>
            <p:ph type="title"/>
          </p:nvPr>
        </p:nvSpPr>
        <p:spPr>
          <a:xfrm>
            <a:off x="1185763" y="1812025"/>
            <a:ext cx="3498300" cy="78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407" name="Google Shape;407;p27"/>
          <p:cNvGrpSpPr/>
          <p:nvPr/>
        </p:nvGrpSpPr>
        <p:grpSpPr>
          <a:xfrm>
            <a:off x="291524" y="3854006"/>
            <a:ext cx="322082" cy="745431"/>
            <a:chOff x="2911425" y="1431925"/>
            <a:chExt cx="176300" cy="408075"/>
          </a:xfrm>
        </p:grpSpPr>
        <p:sp>
          <p:nvSpPr>
            <p:cNvPr id="408" name="Google Shape;408;p27"/>
            <p:cNvSpPr/>
            <p:nvPr/>
          </p:nvSpPr>
          <p:spPr>
            <a:xfrm>
              <a:off x="2911425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27"/>
            <p:cNvSpPr/>
            <p:nvPr/>
          </p:nvSpPr>
          <p:spPr>
            <a:xfrm>
              <a:off x="2987400" y="14319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27"/>
            <p:cNvSpPr/>
            <p:nvPr/>
          </p:nvSpPr>
          <p:spPr>
            <a:xfrm>
              <a:off x="3063400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30" y="973"/>
                    <a:pt x="973" y="76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27"/>
            <p:cNvSpPr/>
            <p:nvPr/>
          </p:nvSpPr>
          <p:spPr>
            <a:xfrm>
              <a:off x="2911425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27"/>
            <p:cNvSpPr/>
            <p:nvPr/>
          </p:nvSpPr>
          <p:spPr>
            <a:xfrm>
              <a:off x="2987400" y="149575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27"/>
            <p:cNvSpPr/>
            <p:nvPr/>
          </p:nvSpPr>
          <p:spPr>
            <a:xfrm>
              <a:off x="3063400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27"/>
            <p:cNvSpPr/>
            <p:nvPr/>
          </p:nvSpPr>
          <p:spPr>
            <a:xfrm>
              <a:off x="2911425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27"/>
            <p:cNvSpPr/>
            <p:nvPr/>
          </p:nvSpPr>
          <p:spPr>
            <a:xfrm>
              <a:off x="2987400" y="15595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27"/>
            <p:cNvSpPr/>
            <p:nvPr/>
          </p:nvSpPr>
          <p:spPr>
            <a:xfrm>
              <a:off x="3063400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4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7"/>
            <p:cNvSpPr/>
            <p:nvPr/>
          </p:nvSpPr>
          <p:spPr>
            <a:xfrm>
              <a:off x="2911425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6" y="973"/>
                  </a:cubicBezTo>
                  <a:cubicBezTo>
                    <a:pt x="760" y="973"/>
                    <a:pt x="973" y="73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27"/>
            <p:cNvSpPr/>
            <p:nvPr/>
          </p:nvSpPr>
          <p:spPr>
            <a:xfrm>
              <a:off x="2987400" y="16241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30"/>
                    <a:pt x="213" y="973"/>
                    <a:pt x="487" y="973"/>
                  </a:cubicBezTo>
                  <a:cubicBezTo>
                    <a:pt x="761" y="973"/>
                    <a:pt x="973" y="73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7"/>
            <p:cNvSpPr/>
            <p:nvPr/>
          </p:nvSpPr>
          <p:spPr>
            <a:xfrm>
              <a:off x="3063400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7" y="973"/>
                  </a:cubicBezTo>
                  <a:cubicBezTo>
                    <a:pt x="730" y="973"/>
                    <a:pt x="973" y="73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27"/>
            <p:cNvSpPr/>
            <p:nvPr/>
          </p:nvSpPr>
          <p:spPr>
            <a:xfrm>
              <a:off x="2911425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27"/>
            <p:cNvSpPr/>
            <p:nvPr/>
          </p:nvSpPr>
          <p:spPr>
            <a:xfrm>
              <a:off x="2987400" y="168800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27"/>
            <p:cNvSpPr/>
            <p:nvPr/>
          </p:nvSpPr>
          <p:spPr>
            <a:xfrm>
              <a:off x="3063400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27"/>
            <p:cNvSpPr/>
            <p:nvPr/>
          </p:nvSpPr>
          <p:spPr>
            <a:xfrm>
              <a:off x="2911425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27"/>
            <p:cNvSpPr/>
            <p:nvPr/>
          </p:nvSpPr>
          <p:spPr>
            <a:xfrm>
              <a:off x="2987400" y="17518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7"/>
            <p:cNvSpPr/>
            <p:nvPr/>
          </p:nvSpPr>
          <p:spPr>
            <a:xfrm>
              <a:off x="3063400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1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7"/>
            <p:cNvSpPr/>
            <p:nvPr/>
          </p:nvSpPr>
          <p:spPr>
            <a:xfrm>
              <a:off x="2911425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6" y="943"/>
                  </a:cubicBezTo>
                  <a:cubicBezTo>
                    <a:pt x="760" y="943"/>
                    <a:pt x="973" y="730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27"/>
            <p:cNvSpPr/>
            <p:nvPr/>
          </p:nvSpPr>
          <p:spPr>
            <a:xfrm>
              <a:off x="2987400" y="1816425"/>
              <a:ext cx="24350" cy="23575"/>
            </a:xfrm>
            <a:custGeom>
              <a:rect b="b" l="l" r="r" t="t"/>
              <a:pathLst>
                <a:path extrusionOk="0" h="943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30"/>
                    <a:pt x="213" y="943"/>
                    <a:pt x="487" y="943"/>
                  </a:cubicBezTo>
                  <a:cubicBezTo>
                    <a:pt x="761" y="943"/>
                    <a:pt x="973" y="730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7"/>
            <p:cNvSpPr/>
            <p:nvPr/>
          </p:nvSpPr>
          <p:spPr>
            <a:xfrm>
              <a:off x="3063400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7" y="943"/>
                  </a:cubicBezTo>
                  <a:cubicBezTo>
                    <a:pt x="730" y="943"/>
                    <a:pt x="973" y="730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9" name="Google Shape;429;p27"/>
          <p:cNvSpPr/>
          <p:nvPr/>
        </p:nvSpPr>
        <p:spPr>
          <a:xfrm rot="10800000">
            <a:off x="8217247" y="-92288"/>
            <a:ext cx="427075" cy="2641414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0" name="Google Shape;430;p27"/>
          <p:cNvGrpSpPr/>
          <p:nvPr/>
        </p:nvGrpSpPr>
        <p:grpSpPr>
          <a:xfrm>
            <a:off x="291531" y="248628"/>
            <a:ext cx="1405794" cy="581725"/>
            <a:chOff x="4863575" y="2897750"/>
            <a:chExt cx="1586675" cy="656575"/>
          </a:xfrm>
        </p:grpSpPr>
        <p:sp>
          <p:nvSpPr>
            <p:cNvPr id="431" name="Google Shape;431;p27"/>
            <p:cNvSpPr/>
            <p:nvPr/>
          </p:nvSpPr>
          <p:spPr>
            <a:xfrm>
              <a:off x="486357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6" y="26262"/>
                    <a:pt x="13132" y="26262"/>
                  </a:cubicBezTo>
                  <a:cubicBezTo>
                    <a:pt x="5897" y="26262"/>
                    <a:pt x="1" y="20396"/>
                    <a:pt x="1" y="13131"/>
                  </a:cubicBezTo>
                  <a:cubicBezTo>
                    <a:pt x="1" y="5897"/>
                    <a:pt x="5897" y="0"/>
                    <a:pt x="13132" y="0"/>
                  </a:cubicBezTo>
                  <a:cubicBezTo>
                    <a:pt x="20396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7"/>
            <p:cNvSpPr/>
            <p:nvPr/>
          </p:nvSpPr>
          <p:spPr>
            <a:xfrm>
              <a:off x="532862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6" y="26262"/>
                    <a:pt x="13132" y="26262"/>
                  </a:cubicBezTo>
                  <a:cubicBezTo>
                    <a:pt x="5898" y="26262"/>
                    <a:pt x="1" y="20396"/>
                    <a:pt x="1" y="13131"/>
                  </a:cubicBezTo>
                  <a:cubicBezTo>
                    <a:pt x="1" y="5897"/>
                    <a:pt x="5898" y="0"/>
                    <a:pt x="13132" y="0"/>
                  </a:cubicBezTo>
                  <a:cubicBezTo>
                    <a:pt x="20396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27"/>
            <p:cNvSpPr/>
            <p:nvPr/>
          </p:nvSpPr>
          <p:spPr>
            <a:xfrm>
              <a:off x="579367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7" y="26262"/>
                    <a:pt x="13132" y="26262"/>
                  </a:cubicBezTo>
                  <a:cubicBezTo>
                    <a:pt x="5898" y="26262"/>
                    <a:pt x="1" y="20396"/>
                    <a:pt x="1" y="13131"/>
                  </a:cubicBezTo>
                  <a:cubicBezTo>
                    <a:pt x="1" y="5897"/>
                    <a:pt x="5898" y="0"/>
                    <a:pt x="13132" y="0"/>
                  </a:cubicBezTo>
                  <a:cubicBezTo>
                    <a:pt x="20397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4" name="Google Shape;434;p27"/>
          <p:cNvSpPr/>
          <p:nvPr/>
        </p:nvSpPr>
        <p:spPr>
          <a:xfrm flipH="1" rot="10800000">
            <a:off x="7668747" y="4322225"/>
            <a:ext cx="1475259" cy="2068450"/>
          </a:xfrm>
          <a:custGeom>
            <a:rect b="b" l="l" r="r" t="t"/>
            <a:pathLst>
              <a:path extrusionOk="0" h="82738" w="78513">
                <a:moveTo>
                  <a:pt x="78513" y="82737"/>
                </a:moveTo>
                <a:lnTo>
                  <a:pt x="48269" y="82737"/>
                </a:lnTo>
                <a:cubicBezTo>
                  <a:pt x="21612" y="82737"/>
                  <a:pt x="1" y="61126"/>
                  <a:pt x="1" y="34469"/>
                </a:cubicBezTo>
                <a:lnTo>
                  <a:pt x="1" y="0"/>
                </a:lnTo>
                <a:lnTo>
                  <a:pt x="7851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MAIN_POINT_1_5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8"/>
          <p:cNvSpPr txBox="1"/>
          <p:nvPr>
            <p:ph idx="1" type="body"/>
          </p:nvPr>
        </p:nvSpPr>
        <p:spPr>
          <a:xfrm>
            <a:off x="720000" y="1909975"/>
            <a:ext cx="3699000" cy="26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7" name="Google Shape;437;p28"/>
          <p:cNvSpPr txBox="1"/>
          <p:nvPr>
            <p:ph idx="2" type="body"/>
          </p:nvPr>
        </p:nvSpPr>
        <p:spPr>
          <a:xfrm>
            <a:off x="4419000" y="2236800"/>
            <a:ext cx="4005000" cy="23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u="sng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8" name="Google Shape;438;p28"/>
          <p:cNvSpPr txBox="1"/>
          <p:nvPr>
            <p:ph type="title"/>
          </p:nvPr>
        </p:nvSpPr>
        <p:spPr>
          <a:xfrm>
            <a:off x="720000" y="540000"/>
            <a:ext cx="70971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2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9"/>
          <p:cNvSpPr txBox="1"/>
          <p:nvPr>
            <p:ph idx="1" type="subTitle"/>
          </p:nvPr>
        </p:nvSpPr>
        <p:spPr>
          <a:xfrm>
            <a:off x="1733305" y="3951375"/>
            <a:ext cx="23367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1" name="Google Shape;441;p29"/>
          <p:cNvSpPr txBox="1"/>
          <p:nvPr>
            <p:ph idx="2" type="subTitle"/>
          </p:nvPr>
        </p:nvSpPr>
        <p:spPr>
          <a:xfrm>
            <a:off x="5073980" y="1821750"/>
            <a:ext cx="23367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29"/>
          <p:cNvSpPr txBox="1"/>
          <p:nvPr>
            <p:ph type="title"/>
          </p:nvPr>
        </p:nvSpPr>
        <p:spPr>
          <a:xfrm>
            <a:off x="1733474" y="354006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43" name="Google Shape;443;p29"/>
          <p:cNvSpPr txBox="1"/>
          <p:nvPr>
            <p:ph idx="3" type="title"/>
          </p:nvPr>
        </p:nvSpPr>
        <p:spPr>
          <a:xfrm>
            <a:off x="5074149" y="141044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44" name="Google Shape;444;p29"/>
          <p:cNvSpPr txBox="1"/>
          <p:nvPr>
            <p:ph idx="4" type="title"/>
          </p:nvPr>
        </p:nvSpPr>
        <p:spPr>
          <a:xfrm>
            <a:off x="1733325" y="540000"/>
            <a:ext cx="56772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45" name="Google Shape;445;p29"/>
          <p:cNvSpPr/>
          <p:nvPr>
            <p:ph idx="5" type="pic"/>
          </p:nvPr>
        </p:nvSpPr>
        <p:spPr>
          <a:xfrm>
            <a:off x="291525" y="1410450"/>
            <a:ext cx="4280400" cy="1911300"/>
          </a:xfrm>
          <a:prstGeom prst="rect">
            <a:avLst/>
          </a:prstGeom>
          <a:noFill/>
          <a:ln>
            <a:noFill/>
          </a:ln>
        </p:spPr>
      </p:sp>
      <p:sp>
        <p:nvSpPr>
          <p:cNvPr id="446" name="Google Shape;446;p29"/>
          <p:cNvSpPr/>
          <p:nvPr>
            <p:ph idx="6" type="pic"/>
          </p:nvPr>
        </p:nvSpPr>
        <p:spPr>
          <a:xfrm flipH="1">
            <a:off x="4571927" y="2692200"/>
            <a:ext cx="4280400" cy="1911300"/>
          </a:xfrm>
          <a:prstGeom prst="rect">
            <a:avLst/>
          </a:prstGeom>
          <a:noFill/>
          <a:ln>
            <a:noFill/>
          </a:ln>
        </p:spPr>
      </p:sp>
      <p:sp>
        <p:nvSpPr>
          <p:cNvPr id="447" name="Google Shape;447;p29"/>
          <p:cNvSpPr/>
          <p:nvPr/>
        </p:nvSpPr>
        <p:spPr>
          <a:xfrm>
            <a:off x="499680" y="3627893"/>
            <a:ext cx="427075" cy="2641414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TITLE_AND_TWO_COLUMNS_3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0"/>
          <p:cNvSpPr txBox="1"/>
          <p:nvPr>
            <p:ph idx="1" type="subTitle"/>
          </p:nvPr>
        </p:nvSpPr>
        <p:spPr>
          <a:xfrm>
            <a:off x="1454875" y="1679625"/>
            <a:ext cx="2907600" cy="24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" name="Google Shape;450;p30"/>
          <p:cNvSpPr txBox="1"/>
          <p:nvPr>
            <p:ph idx="2" type="subTitle"/>
          </p:nvPr>
        </p:nvSpPr>
        <p:spPr>
          <a:xfrm>
            <a:off x="4781525" y="1679625"/>
            <a:ext cx="2907600" cy="24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" name="Google Shape;451;p30"/>
          <p:cNvSpPr txBox="1"/>
          <p:nvPr>
            <p:ph type="title"/>
          </p:nvPr>
        </p:nvSpPr>
        <p:spPr>
          <a:xfrm>
            <a:off x="720000" y="540000"/>
            <a:ext cx="6969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52" name="Google Shape;452;p30"/>
          <p:cNvSpPr/>
          <p:nvPr/>
        </p:nvSpPr>
        <p:spPr>
          <a:xfrm>
            <a:off x="-580125" y="3922000"/>
            <a:ext cx="1293350" cy="1363250"/>
          </a:xfrm>
          <a:custGeom>
            <a:rect b="b" l="l" r="r" t="t"/>
            <a:pathLst>
              <a:path extrusionOk="0" h="54530" w="51734">
                <a:moveTo>
                  <a:pt x="25867" y="0"/>
                </a:moveTo>
                <a:lnTo>
                  <a:pt x="25867" y="0"/>
                </a:lnTo>
                <a:cubicBezTo>
                  <a:pt x="11581" y="0"/>
                  <a:pt x="0" y="11581"/>
                  <a:pt x="0" y="25867"/>
                </a:cubicBezTo>
                <a:lnTo>
                  <a:pt x="0" y="54530"/>
                </a:lnTo>
                <a:lnTo>
                  <a:pt x="51734" y="54530"/>
                </a:lnTo>
                <a:lnTo>
                  <a:pt x="51734" y="25867"/>
                </a:lnTo>
                <a:cubicBezTo>
                  <a:pt x="51734" y="11581"/>
                  <a:pt x="40153" y="0"/>
                  <a:pt x="258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0"/>
          <p:cNvSpPr/>
          <p:nvPr/>
        </p:nvSpPr>
        <p:spPr>
          <a:xfrm>
            <a:off x="8430775" y="3278713"/>
            <a:ext cx="427075" cy="2641414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"/>
          <p:cNvSpPr txBox="1"/>
          <p:nvPr>
            <p:ph idx="1" type="subTitle"/>
          </p:nvPr>
        </p:nvSpPr>
        <p:spPr>
          <a:xfrm rot="295">
            <a:off x="3836312" y="2549275"/>
            <a:ext cx="3498300" cy="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type="title"/>
          </p:nvPr>
        </p:nvSpPr>
        <p:spPr>
          <a:xfrm>
            <a:off x="3836313" y="1812025"/>
            <a:ext cx="3498300" cy="78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3" name="Google Shape;43;p4"/>
          <p:cNvSpPr/>
          <p:nvPr/>
        </p:nvSpPr>
        <p:spPr>
          <a:xfrm>
            <a:off x="66563" y="4343450"/>
            <a:ext cx="1293350" cy="1363250"/>
          </a:xfrm>
          <a:custGeom>
            <a:rect b="b" l="l" r="r" t="t"/>
            <a:pathLst>
              <a:path extrusionOk="0" h="54530" w="51734">
                <a:moveTo>
                  <a:pt x="25867" y="0"/>
                </a:moveTo>
                <a:lnTo>
                  <a:pt x="25867" y="0"/>
                </a:lnTo>
                <a:cubicBezTo>
                  <a:pt x="11581" y="0"/>
                  <a:pt x="0" y="11581"/>
                  <a:pt x="0" y="25867"/>
                </a:cubicBezTo>
                <a:lnTo>
                  <a:pt x="0" y="54530"/>
                </a:lnTo>
                <a:lnTo>
                  <a:pt x="51734" y="54530"/>
                </a:lnTo>
                <a:lnTo>
                  <a:pt x="51734" y="25867"/>
                </a:lnTo>
                <a:cubicBezTo>
                  <a:pt x="51734" y="11581"/>
                  <a:pt x="40153" y="0"/>
                  <a:pt x="258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4"/>
          <p:cNvSpPr/>
          <p:nvPr/>
        </p:nvSpPr>
        <p:spPr>
          <a:xfrm>
            <a:off x="7838712" y="171250"/>
            <a:ext cx="1184126" cy="1171955"/>
          </a:xfrm>
          <a:custGeom>
            <a:rect b="b" l="l" r="r" t="t"/>
            <a:pathLst>
              <a:path extrusionOk="0" h="55655" w="56233">
                <a:moveTo>
                  <a:pt x="51795" y="12615"/>
                </a:moveTo>
                <a:lnTo>
                  <a:pt x="51795" y="12615"/>
                </a:lnTo>
                <a:lnTo>
                  <a:pt x="51795" y="12615"/>
                </a:lnTo>
                <a:close/>
                <a:moveTo>
                  <a:pt x="4469" y="43041"/>
                </a:moveTo>
                <a:lnTo>
                  <a:pt x="4469" y="43041"/>
                </a:lnTo>
                <a:lnTo>
                  <a:pt x="4469" y="43041"/>
                </a:lnTo>
                <a:close/>
                <a:moveTo>
                  <a:pt x="24135" y="0"/>
                </a:moveTo>
                <a:lnTo>
                  <a:pt x="25351" y="18329"/>
                </a:lnTo>
                <a:lnTo>
                  <a:pt x="16445" y="2250"/>
                </a:lnTo>
                <a:lnTo>
                  <a:pt x="22798" y="19514"/>
                </a:lnTo>
                <a:lnTo>
                  <a:pt x="9697" y="6566"/>
                </a:lnTo>
                <a:lnTo>
                  <a:pt x="20639" y="21369"/>
                </a:lnTo>
                <a:lnTo>
                  <a:pt x="4469" y="12615"/>
                </a:lnTo>
                <a:lnTo>
                  <a:pt x="19120" y="23739"/>
                </a:lnTo>
                <a:lnTo>
                  <a:pt x="1125" y="19910"/>
                </a:lnTo>
                <a:lnTo>
                  <a:pt x="18329" y="26414"/>
                </a:lnTo>
                <a:lnTo>
                  <a:pt x="1" y="27843"/>
                </a:lnTo>
                <a:lnTo>
                  <a:pt x="18329" y="29241"/>
                </a:lnTo>
                <a:lnTo>
                  <a:pt x="1125" y="35746"/>
                </a:lnTo>
                <a:lnTo>
                  <a:pt x="19120" y="31946"/>
                </a:lnTo>
                <a:lnTo>
                  <a:pt x="4469" y="43041"/>
                </a:lnTo>
                <a:lnTo>
                  <a:pt x="20639" y="34287"/>
                </a:lnTo>
                <a:lnTo>
                  <a:pt x="9697" y="49089"/>
                </a:lnTo>
                <a:lnTo>
                  <a:pt x="22798" y="36141"/>
                </a:lnTo>
                <a:lnTo>
                  <a:pt x="16445" y="53406"/>
                </a:lnTo>
                <a:lnTo>
                  <a:pt x="25351" y="37326"/>
                </a:lnTo>
                <a:lnTo>
                  <a:pt x="24135" y="55655"/>
                </a:lnTo>
                <a:lnTo>
                  <a:pt x="28117" y="37721"/>
                </a:lnTo>
                <a:lnTo>
                  <a:pt x="32129" y="55655"/>
                </a:lnTo>
                <a:lnTo>
                  <a:pt x="30913" y="37326"/>
                </a:lnTo>
                <a:lnTo>
                  <a:pt x="39819" y="53406"/>
                </a:lnTo>
                <a:lnTo>
                  <a:pt x="33466" y="36141"/>
                </a:lnTo>
                <a:lnTo>
                  <a:pt x="46537" y="49089"/>
                </a:lnTo>
                <a:lnTo>
                  <a:pt x="35594" y="34287"/>
                </a:lnTo>
                <a:lnTo>
                  <a:pt x="51795" y="43041"/>
                </a:lnTo>
                <a:lnTo>
                  <a:pt x="37114" y="31946"/>
                </a:lnTo>
                <a:lnTo>
                  <a:pt x="55108" y="35746"/>
                </a:lnTo>
                <a:lnTo>
                  <a:pt x="37904" y="29241"/>
                </a:lnTo>
                <a:lnTo>
                  <a:pt x="56233" y="27843"/>
                </a:lnTo>
                <a:lnTo>
                  <a:pt x="37904" y="26414"/>
                </a:lnTo>
                <a:lnTo>
                  <a:pt x="55108" y="19910"/>
                </a:lnTo>
                <a:lnTo>
                  <a:pt x="37114" y="23739"/>
                </a:lnTo>
                <a:lnTo>
                  <a:pt x="51795" y="12615"/>
                </a:lnTo>
                <a:lnTo>
                  <a:pt x="35594" y="21369"/>
                </a:lnTo>
                <a:lnTo>
                  <a:pt x="46537" y="6566"/>
                </a:lnTo>
                <a:lnTo>
                  <a:pt x="33466" y="19514"/>
                </a:lnTo>
                <a:lnTo>
                  <a:pt x="39819" y="2250"/>
                </a:lnTo>
                <a:lnTo>
                  <a:pt x="30913" y="18329"/>
                </a:lnTo>
                <a:lnTo>
                  <a:pt x="32129" y="0"/>
                </a:lnTo>
                <a:lnTo>
                  <a:pt x="28117" y="17934"/>
                </a:lnTo>
                <a:lnTo>
                  <a:pt x="24135" y="0"/>
                </a:lnTo>
                <a:close/>
                <a:moveTo>
                  <a:pt x="32129" y="55655"/>
                </a:moveTo>
                <a:lnTo>
                  <a:pt x="32129" y="55655"/>
                </a:lnTo>
                <a:lnTo>
                  <a:pt x="32129" y="5565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4"/>
          <p:cNvSpPr/>
          <p:nvPr/>
        </p:nvSpPr>
        <p:spPr>
          <a:xfrm>
            <a:off x="499688" y="-619437"/>
            <a:ext cx="427075" cy="2641414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8535774" y="3854006"/>
            <a:ext cx="322082" cy="745431"/>
            <a:chOff x="2911425" y="1431925"/>
            <a:chExt cx="176300" cy="408075"/>
          </a:xfrm>
        </p:grpSpPr>
        <p:sp>
          <p:nvSpPr>
            <p:cNvPr id="47" name="Google Shape;47;p4"/>
            <p:cNvSpPr/>
            <p:nvPr/>
          </p:nvSpPr>
          <p:spPr>
            <a:xfrm>
              <a:off x="2911425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2987400" y="14319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3063400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30" y="973"/>
                    <a:pt x="973" y="76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2911425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2987400" y="149575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3063400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2911425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2987400" y="15595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3063400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4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2911425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6" y="973"/>
                  </a:cubicBezTo>
                  <a:cubicBezTo>
                    <a:pt x="760" y="973"/>
                    <a:pt x="973" y="73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987400" y="16241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30"/>
                    <a:pt x="213" y="973"/>
                    <a:pt x="487" y="973"/>
                  </a:cubicBezTo>
                  <a:cubicBezTo>
                    <a:pt x="761" y="973"/>
                    <a:pt x="973" y="73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3063400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7" y="973"/>
                  </a:cubicBezTo>
                  <a:cubicBezTo>
                    <a:pt x="730" y="973"/>
                    <a:pt x="973" y="73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2911425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2987400" y="168800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3063400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2911425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2987400" y="17518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3063400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1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2911425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6" y="943"/>
                  </a:cubicBezTo>
                  <a:cubicBezTo>
                    <a:pt x="760" y="943"/>
                    <a:pt x="973" y="730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987400" y="1816425"/>
              <a:ext cx="24350" cy="23575"/>
            </a:xfrm>
            <a:custGeom>
              <a:rect b="b" l="l" r="r" t="t"/>
              <a:pathLst>
                <a:path extrusionOk="0" h="943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30"/>
                    <a:pt x="213" y="943"/>
                    <a:pt x="487" y="943"/>
                  </a:cubicBezTo>
                  <a:cubicBezTo>
                    <a:pt x="761" y="943"/>
                    <a:pt x="973" y="730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063400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7" y="943"/>
                  </a:cubicBezTo>
                  <a:cubicBezTo>
                    <a:pt x="730" y="943"/>
                    <a:pt x="973" y="730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4">
  <p:cSld name="CUSTOM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1"/>
          <p:cNvSpPr txBox="1"/>
          <p:nvPr>
            <p:ph idx="1" type="body"/>
          </p:nvPr>
        </p:nvSpPr>
        <p:spPr>
          <a:xfrm>
            <a:off x="1015800" y="2276175"/>
            <a:ext cx="3260400" cy="16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6" name="Google Shape;456;p31"/>
          <p:cNvSpPr txBox="1"/>
          <p:nvPr>
            <p:ph idx="2" type="body"/>
          </p:nvPr>
        </p:nvSpPr>
        <p:spPr>
          <a:xfrm>
            <a:off x="4867800" y="2276175"/>
            <a:ext cx="3260400" cy="16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7" name="Google Shape;457;p31"/>
          <p:cNvSpPr txBox="1"/>
          <p:nvPr>
            <p:ph type="title"/>
          </p:nvPr>
        </p:nvSpPr>
        <p:spPr>
          <a:xfrm>
            <a:off x="720000" y="540000"/>
            <a:ext cx="3852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5">
  <p:cSld name="CUSTOM_1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2"/>
          <p:cNvSpPr txBox="1"/>
          <p:nvPr>
            <p:ph idx="1" type="body"/>
          </p:nvPr>
        </p:nvSpPr>
        <p:spPr>
          <a:xfrm>
            <a:off x="720000" y="1909975"/>
            <a:ext cx="3852000" cy="26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0" name="Google Shape;460;p32"/>
          <p:cNvSpPr txBox="1"/>
          <p:nvPr>
            <p:ph idx="2" type="body"/>
          </p:nvPr>
        </p:nvSpPr>
        <p:spPr>
          <a:xfrm>
            <a:off x="4572000" y="1910100"/>
            <a:ext cx="3852000" cy="26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u="sng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1" name="Google Shape;461;p32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62" name="Google Shape;462;p32"/>
          <p:cNvSpPr/>
          <p:nvPr/>
        </p:nvSpPr>
        <p:spPr>
          <a:xfrm>
            <a:off x="3925313" y="4343450"/>
            <a:ext cx="1293350" cy="1363250"/>
          </a:xfrm>
          <a:custGeom>
            <a:rect b="b" l="l" r="r" t="t"/>
            <a:pathLst>
              <a:path extrusionOk="0" h="54530" w="51734">
                <a:moveTo>
                  <a:pt x="25867" y="0"/>
                </a:moveTo>
                <a:lnTo>
                  <a:pt x="25867" y="0"/>
                </a:lnTo>
                <a:cubicBezTo>
                  <a:pt x="11581" y="0"/>
                  <a:pt x="0" y="11581"/>
                  <a:pt x="0" y="25867"/>
                </a:cubicBezTo>
                <a:lnTo>
                  <a:pt x="0" y="54530"/>
                </a:lnTo>
                <a:lnTo>
                  <a:pt x="51734" y="54530"/>
                </a:lnTo>
                <a:lnTo>
                  <a:pt x="51734" y="25867"/>
                </a:lnTo>
                <a:cubicBezTo>
                  <a:pt x="51734" y="11581"/>
                  <a:pt x="40153" y="0"/>
                  <a:pt x="258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6">
  <p:cSld name="CUSTOM_2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3"/>
          <p:cNvSpPr txBox="1"/>
          <p:nvPr>
            <p:ph idx="1" type="body"/>
          </p:nvPr>
        </p:nvSpPr>
        <p:spPr>
          <a:xfrm>
            <a:off x="720000" y="1909975"/>
            <a:ext cx="3852000" cy="23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200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465" name="Google Shape;465;p33"/>
          <p:cNvSpPr txBox="1"/>
          <p:nvPr>
            <p:ph type="title"/>
          </p:nvPr>
        </p:nvSpPr>
        <p:spPr>
          <a:xfrm>
            <a:off x="720000" y="540000"/>
            <a:ext cx="69615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66" name="Google Shape;466;p33"/>
          <p:cNvSpPr txBox="1"/>
          <p:nvPr>
            <p:ph idx="2" type="body"/>
          </p:nvPr>
        </p:nvSpPr>
        <p:spPr>
          <a:xfrm>
            <a:off x="4419000" y="2236800"/>
            <a:ext cx="4005000" cy="20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u="sng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467" name="Google Shape;467;p33"/>
          <p:cNvSpPr/>
          <p:nvPr/>
        </p:nvSpPr>
        <p:spPr>
          <a:xfrm rot="5400000">
            <a:off x="499697" y="3278713"/>
            <a:ext cx="427075" cy="2641414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4"/>
          <p:cNvSpPr txBox="1"/>
          <p:nvPr>
            <p:ph type="title"/>
          </p:nvPr>
        </p:nvSpPr>
        <p:spPr>
          <a:xfrm>
            <a:off x="720000" y="540000"/>
            <a:ext cx="3852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70" name="Google Shape;470;p34"/>
          <p:cNvSpPr txBox="1"/>
          <p:nvPr>
            <p:ph idx="2" type="title"/>
          </p:nvPr>
        </p:nvSpPr>
        <p:spPr>
          <a:xfrm>
            <a:off x="720000" y="1483500"/>
            <a:ext cx="3852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71" name="Google Shape;471;p34"/>
          <p:cNvSpPr txBox="1"/>
          <p:nvPr>
            <p:ph idx="1" type="subTitle"/>
          </p:nvPr>
        </p:nvSpPr>
        <p:spPr>
          <a:xfrm>
            <a:off x="720000" y="1881775"/>
            <a:ext cx="3852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2" name="Google Shape;472;p34"/>
          <p:cNvSpPr txBox="1"/>
          <p:nvPr>
            <p:ph idx="3" type="title"/>
          </p:nvPr>
        </p:nvSpPr>
        <p:spPr>
          <a:xfrm>
            <a:off x="720000" y="2505701"/>
            <a:ext cx="3852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73" name="Google Shape;473;p34"/>
          <p:cNvSpPr txBox="1"/>
          <p:nvPr>
            <p:ph idx="4" type="subTitle"/>
          </p:nvPr>
        </p:nvSpPr>
        <p:spPr>
          <a:xfrm>
            <a:off x="720000" y="2903974"/>
            <a:ext cx="3852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4" name="Google Shape;474;p34"/>
          <p:cNvSpPr txBox="1"/>
          <p:nvPr>
            <p:ph idx="5" type="title"/>
          </p:nvPr>
        </p:nvSpPr>
        <p:spPr>
          <a:xfrm>
            <a:off x="720000" y="3527901"/>
            <a:ext cx="3852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75" name="Google Shape;475;p34"/>
          <p:cNvSpPr txBox="1"/>
          <p:nvPr>
            <p:ph idx="6" type="subTitle"/>
          </p:nvPr>
        </p:nvSpPr>
        <p:spPr>
          <a:xfrm>
            <a:off x="720000" y="3926175"/>
            <a:ext cx="3852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6" name="Google Shape;476;p34"/>
          <p:cNvSpPr/>
          <p:nvPr>
            <p:ph idx="7" type="pic"/>
          </p:nvPr>
        </p:nvSpPr>
        <p:spPr>
          <a:xfrm>
            <a:off x="5613950" y="0"/>
            <a:ext cx="3213000" cy="514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77" name="Google Shape;477;p34"/>
          <p:cNvGrpSpPr/>
          <p:nvPr/>
        </p:nvGrpSpPr>
        <p:grpSpPr>
          <a:xfrm>
            <a:off x="189649" y="166706"/>
            <a:ext cx="322082" cy="745431"/>
            <a:chOff x="2911425" y="1431925"/>
            <a:chExt cx="176300" cy="408075"/>
          </a:xfrm>
        </p:grpSpPr>
        <p:sp>
          <p:nvSpPr>
            <p:cNvPr id="478" name="Google Shape;478;p34"/>
            <p:cNvSpPr/>
            <p:nvPr/>
          </p:nvSpPr>
          <p:spPr>
            <a:xfrm>
              <a:off x="2911425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34"/>
            <p:cNvSpPr/>
            <p:nvPr/>
          </p:nvSpPr>
          <p:spPr>
            <a:xfrm>
              <a:off x="2987400" y="14319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4"/>
            <p:cNvSpPr/>
            <p:nvPr/>
          </p:nvSpPr>
          <p:spPr>
            <a:xfrm>
              <a:off x="3063400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30" y="973"/>
                    <a:pt x="973" y="76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4"/>
            <p:cNvSpPr/>
            <p:nvPr/>
          </p:nvSpPr>
          <p:spPr>
            <a:xfrm>
              <a:off x="2911425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4"/>
            <p:cNvSpPr/>
            <p:nvPr/>
          </p:nvSpPr>
          <p:spPr>
            <a:xfrm>
              <a:off x="2987400" y="149575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34"/>
            <p:cNvSpPr/>
            <p:nvPr/>
          </p:nvSpPr>
          <p:spPr>
            <a:xfrm>
              <a:off x="3063400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34"/>
            <p:cNvSpPr/>
            <p:nvPr/>
          </p:nvSpPr>
          <p:spPr>
            <a:xfrm>
              <a:off x="2911425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34"/>
            <p:cNvSpPr/>
            <p:nvPr/>
          </p:nvSpPr>
          <p:spPr>
            <a:xfrm>
              <a:off x="2987400" y="15595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4"/>
            <p:cNvSpPr/>
            <p:nvPr/>
          </p:nvSpPr>
          <p:spPr>
            <a:xfrm>
              <a:off x="3063400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4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4"/>
            <p:cNvSpPr/>
            <p:nvPr/>
          </p:nvSpPr>
          <p:spPr>
            <a:xfrm>
              <a:off x="2911425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6" y="973"/>
                  </a:cubicBezTo>
                  <a:cubicBezTo>
                    <a:pt x="760" y="973"/>
                    <a:pt x="973" y="73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4"/>
            <p:cNvSpPr/>
            <p:nvPr/>
          </p:nvSpPr>
          <p:spPr>
            <a:xfrm>
              <a:off x="2987400" y="16241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30"/>
                    <a:pt x="213" y="973"/>
                    <a:pt x="487" y="973"/>
                  </a:cubicBezTo>
                  <a:cubicBezTo>
                    <a:pt x="761" y="973"/>
                    <a:pt x="973" y="73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34"/>
            <p:cNvSpPr/>
            <p:nvPr/>
          </p:nvSpPr>
          <p:spPr>
            <a:xfrm>
              <a:off x="3063400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7" y="973"/>
                  </a:cubicBezTo>
                  <a:cubicBezTo>
                    <a:pt x="730" y="973"/>
                    <a:pt x="973" y="73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34"/>
            <p:cNvSpPr/>
            <p:nvPr/>
          </p:nvSpPr>
          <p:spPr>
            <a:xfrm>
              <a:off x="2911425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34"/>
            <p:cNvSpPr/>
            <p:nvPr/>
          </p:nvSpPr>
          <p:spPr>
            <a:xfrm>
              <a:off x="2987400" y="168800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34"/>
            <p:cNvSpPr/>
            <p:nvPr/>
          </p:nvSpPr>
          <p:spPr>
            <a:xfrm>
              <a:off x="3063400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34"/>
            <p:cNvSpPr/>
            <p:nvPr/>
          </p:nvSpPr>
          <p:spPr>
            <a:xfrm>
              <a:off x="2911425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34"/>
            <p:cNvSpPr/>
            <p:nvPr/>
          </p:nvSpPr>
          <p:spPr>
            <a:xfrm>
              <a:off x="2987400" y="17518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34"/>
            <p:cNvSpPr/>
            <p:nvPr/>
          </p:nvSpPr>
          <p:spPr>
            <a:xfrm>
              <a:off x="3063400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1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34"/>
            <p:cNvSpPr/>
            <p:nvPr/>
          </p:nvSpPr>
          <p:spPr>
            <a:xfrm>
              <a:off x="2911425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6" y="943"/>
                  </a:cubicBezTo>
                  <a:cubicBezTo>
                    <a:pt x="760" y="943"/>
                    <a:pt x="973" y="730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34"/>
            <p:cNvSpPr/>
            <p:nvPr/>
          </p:nvSpPr>
          <p:spPr>
            <a:xfrm>
              <a:off x="2987400" y="1816425"/>
              <a:ext cx="24350" cy="23575"/>
            </a:xfrm>
            <a:custGeom>
              <a:rect b="b" l="l" r="r" t="t"/>
              <a:pathLst>
                <a:path extrusionOk="0" h="943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30"/>
                    <a:pt x="213" y="943"/>
                    <a:pt x="487" y="943"/>
                  </a:cubicBezTo>
                  <a:cubicBezTo>
                    <a:pt x="761" y="943"/>
                    <a:pt x="973" y="730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4"/>
            <p:cNvSpPr/>
            <p:nvPr/>
          </p:nvSpPr>
          <p:spPr>
            <a:xfrm>
              <a:off x="3063400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7" y="943"/>
                  </a:cubicBezTo>
                  <a:cubicBezTo>
                    <a:pt x="730" y="943"/>
                    <a:pt x="973" y="730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5"/>
          <p:cNvSpPr txBox="1"/>
          <p:nvPr>
            <p:ph type="title"/>
          </p:nvPr>
        </p:nvSpPr>
        <p:spPr>
          <a:xfrm>
            <a:off x="720000" y="540000"/>
            <a:ext cx="72147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01" name="Google Shape;501;p35"/>
          <p:cNvSpPr txBox="1"/>
          <p:nvPr>
            <p:ph idx="2" type="title"/>
          </p:nvPr>
        </p:nvSpPr>
        <p:spPr>
          <a:xfrm>
            <a:off x="1405806" y="1790600"/>
            <a:ext cx="2261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02" name="Google Shape;502;p35"/>
          <p:cNvSpPr txBox="1"/>
          <p:nvPr>
            <p:ph idx="1" type="subTitle"/>
          </p:nvPr>
        </p:nvSpPr>
        <p:spPr>
          <a:xfrm>
            <a:off x="1405788" y="2196947"/>
            <a:ext cx="22617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3" name="Google Shape;503;p35"/>
          <p:cNvSpPr txBox="1"/>
          <p:nvPr>
            <p:ph idx="3" type="title"/>
          </p:nvPr>
        </p:nvSpPr>
        <p:spPr>
          <a:xfrm>
            <a:off x="4782608" y="1790600"/>
            <a:ext cx="2261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04" name="Google Shape;504;p35"/>
          <p:cNvSpPr txBox="1"/>
          <p:nvPr>
            <p:ph idx="4" type="subTitle"/>
          </p:nvPr>
        </p:nvSpPr>
        <p:spPr>
          <a:xfrm>
            <a:off x="4782587" y="2196947"/>
            <a:ext cx="22617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5" name="Google Shape;505;p35"/>
          <p:cNvSpPr txBox="1"/>
          <p:nvPr>
            <p:ph idx="5" type="title"/>
          </p:nvPr>
        </p:nvSpPr>
        <p:spPr>
          <a:xfrm>
            <a:off x="1405796" y="3274750"/>
            <a:ext cx="2261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06" name="Google Shape;506;p35"/>
          <p:cNvSpPr txBox="1"/>
          <p:nvPr>
            <p:ph idx="6" type="subTitle"/>
          </p:nvPr>
        </p:nvSpPr>
        <p:spPr>
          <a:xfrm>
            <a:off x="1405806" y="3670297"/>
            <a:ext cx="22617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7" name="Google Shape;507;p35"/>
          <p:cNvSpPr txBox="1"/>
          <p:nvPr>
            <p:ph idx="7" type="title"/>
          </p:nvPr>
        </p:nvSpPr>
        <p:spPr>
          <a:xfrm>
            <a:off x="4782598" y="3274750"/>
            <a:ext cx="2261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08" name="Google Shape;508;p35"/>
          <p:cNvSpPr txBox="1"/>
          <p:nvPr>
            <p:ph idx="8" type="subTitle"/>
          </p:nvPr>
        </p:nvSpPr>
        <p:spPr>
          <a:xfrm>
            <a:off x="4782606" y="3670297"/>
            <a:ext cx="22617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9" name="Google Shape;509;p35"/>
          <p:cNvSpPr/>
          <p:nvPr/>
        </p:nvSpPr>
        <p:spPr>
          <a:xfrm flipH="1" rot="10800000">
            <a:off x="7994375" y="3531557"/>
            <a:ext cx="1149627" cy="1611943"/>
          </a:xfrm>
          <a:custGeom>
            <a:rect b="b" l="l" r="r" t="t"/>
            <a:pathLst>
              <a:path extrusionOk="0" h="82738" w="78513">
                <a:moveTo>
                  <a:pt x="78513" y="82737"/>
                </a:moveTo>
                <a:lnTo>
                  <a:pt x="48269" y="82737"/>
                </a:lnTo>
                <a:cubicBezTo>
                  <a:pt x="21612" y="82737"/>
                  <a:pt x="1" y="61126"/>
                  <a:pt x="1" y="34469"/>
                </a:cubicBezTo>
                <a:lnTo>
                  <a:pt x="1" y="0"/>
                </a:lnTo>
                <a:lnTo>
                  <a:pt x="7851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3"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6"/>
          <p:cNvSpPr txBox="1"/>
          <p:nvPr>
            <p:ph type="title"/>
          </p:nvPr>
        </p:nvSpPr>
        <p:spPr>
          <a:xfrm>
            <a:off x="720000" y="540000"/>
            <a:ext cx="72147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12" name="Google Shape;512;p36"/>
          <p:cNvSpPr txBox="1"/>
          <p:nvPr>
            <p:ph idx="2" type="title"/>
          </p:nvPr>
        </p:nvSpPr>
        <p:spPr>
          <a:xfrm>
            <a:off x="2207431" y="1790600"/>
            <a:ext cx="2261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13" name="Google Shape;513;p36"/>
          <p:cNvSpPr txBox="1"/>
          <p:nvPr>
            <p:ph idx="1" type="subTitle"/>
          </p:nvPr>
        </p:nvSpPr>
        <p:spPr>
          <a:xfrm>
            <a:off x="2207413" y="2196947"/>
            <a:ext cx="22617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36"/>
          <p:cNvSpPr txBox="1"/>
          <p:nvPr>
            <p:ph idx="3" type="title"/>
          </p:nvPr>
        </p:nvSpPr>
        <p:spPr>
          <a:xfrm>
            <a:off x="4667483" y="1790600"/>
            <a:ext cx="2261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15" name="Google Shape;515;p36"/>
          <p:cNvSpPr txBox="1"/>
          <p:nvPr>
            <p:ph idx="4" type="subTitle"/>
          </p:nvPr>
        </p:nvSpPr>
        <p:spPr>
          <a:xfrm>
            <a:off x="4667462" y="2196947"/>
            <a:ext cx="22617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6" name="Google Shape;516;p36"/>
          <p:cNvSpPr txBox="1"/>
          <p:nvPr>
            <p:ph idx="5" type="title"/>
          </p:nvPr>
        </p:nvSpPr>
        <p:spPr>
          <a:xfrm>
            <a:off x="2207421" y="3274750"/>
            <a:ext cx="2261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17" name="Google Shape;517;p36"/>
          <p:cNvSpPr txBox="1"/>
          <p:nvPr>
            <p:ph idx="6" type="subTitle"/>
          </p:nvPr>
        </p:nvSpPr>
        <p:spPr>
          <a:xfrm>
            <a:off x="2207431" y="3670297"/>
            <a:ext cx="22617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8" name="Google Shape;518;p36"/>
          <p:cNvSpPr txBox="1"/>
          <p:nvPr>
            <p:ph idx="7" type="title"/>
          </p:nvPr>
        </p:nvSpPr>
        <p:spPr>
          <a:xfrm>
            <a:off x="4667473" y="3274750"/>
            <a:ext cx="2261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19" name="Google Shape;519;p36"/>
          <p:cNvSpPr txBox="1"/>
          <p:nvPr>
            <p:ph idx="8" type="subTitle"/>
          </p:nvPr>
        </p:nvSpPr>
        <p:spPr>
          <a:xfrm>
            <a:off x="4667481" y="3670297"/>
            <a:ext cx="22617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0" name="Google Shape;520;p36"/>
          <p:cNvSpPr/>
          <p:nvPr/>
        </p:nvSpPr>
        <p:spPr>
          <a:xfrm flipH="1">
            <a:off x="3925328" y="4599431"/>
            <a:ext cx="1293350" cy="1363250"/>
          </a:xfrm>
          <a:custGeom>
            <a:rect b="b" l="l" r="r" t="t"/>
            <a:pathLst>
              <a:path extrusionOk="0" h="54530" w="51734">
                <a:moveTo>
                  <a:pt x="25867" y="0"/>
                </a:moveTo>
                <a:lnTo>
                  <a:pt x="25867" y="0"/>
                </a:lnTo>
                <a:cubicBezTo>
                  <a:pt x="11581" y="0"/>
                  <a:pt x="0" y="11581"/>
                  <a:pt x="0" y="25867"/>
                </a:cubicBezTo>
                <a:lnTo>
                  <a:pt x="0" y="54530"/>
                </a:lnTo>
                <a:lnTo>
                  <a:pt x="51734" y="54530"/>
                </a:lnTo>
                <a:lnTo>
                  <a:pt x="51734" y="25867"/>
                </a:lnTo>
                <a:cubicBezTo>
                  <a:pt x="51734" y="11581"/>
                  <a:pt x="40153" y="0"/>
                  <a:pt x="258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7"/>
          <p:cNvSpPr txBox="1"/>
          <p:nvPr>
            <p:ph type="title"/>
          </p:nvPr>
        </p:nvSpPr>
        <p:spPr>
          <a:xfrm>
            <a:off x="720000" y="540000"/>
            <a:ext cx="689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23" name="Google Shape;523;p37"/>
          <p:cNvSpPr txBox="1"/>
          <p:nvPr>
            <p:ph idx="2" type="title"/>
          </p:nvPr>
        </p:nvSpPr>
        <p:spPr>
          <a:xfrm>
            <a:off x="720000" y="1625600"/>
            <a:ext cx="19191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24" name="Google Shape;524;p37"/>
          <p:cNvSpPr txBox="1"/>
          <p:nvPr>
            <p:ph idx="1" type="subTitle"/>
          </p:nvPr>
        </p:nvSpPr>
        <p:spPr>
          <a:xfrm>
            <a:off x="720000" y="2274338"/>
            <a:ext cx="19191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5" name="Google Shape;525;p37"/>
          <p:cNvSpPr txBox="1"/>
          <p:nvPr>
            <p:ph idx="3" type="title"/>
          </p:nvPr>
        </p:nvSpPr>
        <p:spPr>
          <a:xfrm>
            <a:off x="3207450" y="1625600"/>
            <a:ext cx="19191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26" name="Google Shape;526;p37"/>
          <p:cNvSpPr txBox="1"/>
          <p:nvPr>
            <p:ph idx="4" type="subTitle"/>
          </p:nvPr>
        </p:nvSpPr>
        <p:spPr>
          <a:xfrm>
            <a:off x="3207453" y="2274338"/>
            <a:ext cx="19191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7" name="Google Shape;527;p37"/>
          <p:cNvSpPr txBox="1"/>
          <p:nvPr>
            <p:ph idx="5" type="title"/>
          </p:nvPr>
        </p:nvSpPr>
        <p:spPr>
          <a:xfrm>
            <a:off x="720000" y="3073425"/>
            <a:ext cx="19191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28" name="Google Shape;528;p37"/>
          <p:cNvSpPr txBox="1"/>
          <p:nvPr>
            <p:ph idx="6" type="subTitle"/>
          </p:nvPr>
        </p:nvSpPr>
        <p:spPr>
          <a:xfrm>
            <a:off x="720000" y="3722038"/>
            <a:ext cx="19191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9" name="Google Shape;529;p37"/>
          <p:cNvSpPr txBox="1"/>
          <p:nvPr>
            <p:ph idx="7" type="title"/>
          </p:nvPr>
        </p:nvSpPr>
        <p:spPr>
          <a:xfrm>
            <a:off x="3207450" y="3073425"/>
            <a:ext cx="19191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0" name="Google Shape;530;p37"/>
          <p:cNvSpPr txBox="1"/>
          <p:nvPr>
            <p:ph idx="8" type="subTitle"/>
          </p:nvPr>
        </p:nvSpPr>
        <p:spPr>
          <a:xfrm>
            <a:off x="3207453" y="3722038"/>
            <a:ext cx="19191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1" name="Google Shape;531;p37"/>
          <p:cNvSpPr txBox="1"/>
          <p:nvPr>
            <p:ph idx="9" type="title"/>
          </p:nvPr>
        </p:nvSpPr>
        <p:spPr>
          <a:xfrm>
            <a:off x="5694900" y="1625600"/>
            <a:ext cx="19191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2" name="Google Shape;532;p37"/>
          <p:cNvSpPr txBox="1"/>
          <p:nvPr>
            <p:ph idx="13" type="subTitle"/>
          </p:nvPr>
        </p:nvSpPr>
        <p:spPr>
          <a:xfrm>
            <a:off x="5694907" y="2274338"/>
            <a:ext cx="19191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3" name="Google Shape;533;p37"/>
          <p:cNvSpPr txBox="1"/>
          <p:nvPr>
            <p:ph idx="14" type="title"/>
          </p:nvPr>
        </p:nvSpPr>
        <p:spPr>
          <a:xfrm>
            <a:off x="5694900" y="3073425"/>
            <a:ext cx="1919100" cy="77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4" name="Google Shape;534;p37"/>
          <p:cNvSpPr txBox="1"/>
          <p:nvPr>
            <p:ph idx="15" type="subTitle"/>
          </p:nvPr>
        </p:nvSpPr>
        <p:spPr>
          <a:xfrm>
            <a:off x="5694907" y="3722038"/>
            <a:ext cx="19191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5" name="Google Shape;535;p37"/>
          <p:cNvSpPr/>
          <p:nvPr/>
        </p:nvSpPr>
        <p:spPr>
          <a:xfrm>
            <a:off x="8217250" y="2571750"/>
            <a:ext cx="427075" cy="2641414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8"/>
          <p:cNvSpPr txBox="1"/>
          <p:nvPr>
            <p:ph hasCustomPrompt="1" type="title"/>
          </p:nvPr>
        </p:nvSpPr>
        <p:spPr>
          <a:xfrm rot="-236">
            <a:off x="1582225" y="773975"/>
            <a:ext cx="4372500" cy="9912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38" name="Google Shape;538;p38"/>
          <p:cNvSpPr txBox="1"/>
          <p:nvPr>
            <p:ph idx="1" type="subTitle"/>
          </p:nvPr>
        </p:nvSpPr>
        <p:spPr>
          <a:xfrm>
            <a:off x="1582225" y="1917711"/>
            <a:ext cx="43725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9" name="Google Shape;539;p38"/>
          <p:cNvSpPr txBox="1"/>
          <p:nvPr>
            <p:ph hasCustomPrompt="1" idx="2" type="title"/>
          </p:nvPr>
        </p:nvSpPr>
        <p:spPr>
          <a:xfrm>
            <a:off x="2614350" y="2780883"/>
            <a:ext cx="4372500" cy="9912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40" name="Google Shape;540;p38"/>
          <p:cNvSpPr txBox="1"/>
          <p:nvPr>
            <p:ph idx="3" type="subTitle"/>
          </p:nvPr>
        </p:nvSpPr>
        <p:spPr>
          <a:xfrm>
            <a:off x="2614350" y="3924475"/>
            <a:ext cx="43725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1" name="Google Shape;541;p38"/>
          <p:cNvSpPr/>
          <p:nvPr/>
        </p:nvSpPr>
        <p:spPr>
          <a:xfrm>
            <a:off x="8217225" y="-1729300"/>
            <a:ext cx="427075" cy="3494590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2" name="Google Shape;542;p38"/>
          <p:cNvGrpSpPr/>
          <p:nvPr/>
        </p:nvGrpSpPr>
        <p:grpSpPr>
          <a:xfrm rot="-5400000">
            <a:off x="-120500" y="3605670"/>
            <a:ext cx="1405794" cy="581725"/>
            <a:chOff x="4863575" y="2897750"/>
            <a:chExt cx="1586675" cy="656575"/>
          </a:xfrm>
        </p:grpSpPr>
        <p:sp>
          <p:nvSpPr>
            <p:cNvPr id="543" name="Google Shape;543;p38"/>
            <p:cNvSpPr/>
            <p:nvPr/>
          </p:nvSpPr>
          <p:spPr>
            <a:xfrm>
              <a:off x="486357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6" y="26262"/>
                    <a:pt x="13132" y="26262"/>
                  </a:cubicBezTo>
                  <a:cubicBezTo>
                    <a:pt x="5897" y="26262"/>
                    <a:pt x="1" y="20396"/>
                    <a:pt x="1" y="13131"/>
                  </a:cubicBezTo>
                  <a:cubicBezTo>
                    <a:pt x="1" y="5897"/>
                    <a:pt x="5897" y="0"/>
                    <a:pt x="13132" y="0"/>
                  </a:cubicBezTo>
                  <a:cubicBezTo>
                    <a:pt x="20396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38"/>
            <p:cNvSpPr/>
            <p:nvPr/>
          </p:nvSpPr>
          <p:spPr>
            <a:xfrm>
              <a:off x="532862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6" y="26262"/>
                    <a:pt x="13132" y="26262"/>
                  </a:cubicBezTo>
                  <a:cubicBezTo>
                    <a:pt x="5898" y="26262"/>
                    <a:pt x="1" y="20396"/>
                    <a:pt x="1" y="13131"/>
                  </a:cubicBezTo>
                  <a:cubicBezTo>
                    <a:pt x="1" y="5897"/>
                    <a:pt x="5898" y="0"/>
                    <a:pt x="13132" y="0"/>
                  </a:cubicBezTo>
                  <a:cubicBezTo>
                    <a:pt x="20396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38"/>
            <p:cNvSpPr/>
            <p:nvPr/>
          </p:nvSpPr>
          <p:spPr>
            <a:xfrm>
              <a:off x="579367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7" y="26262"/>
                    <a:pt x="13132" y="26262"/>
                  </a:cubicBezTo>
                  <a:cubicBezTo>
                    <a:pt x="5898" y="26262"/>
                    <a:pt x="1" y="20396"/>
                    <a:pt x="1" y="13131"/>
                  </a:cubicBezTo>
                  <a:cubicBezTo>
                    <a:pt x="1" y="5897"/>
                    <a:pt x="5898" y="0"/>
                    <a:pt x="13132" y="0"/>
                  </a:cubicBezTo>
                  <a:cubicBezTo>
                    <a:pt x="20397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6" name="Google Shape;546;p38"/>
          <p:cNvGrpSpPr/>
          <p:nvPr/>
        </p:nvGrpSpPr>
        <p:grpSpPr>
          <a:xfrm>
            <a:off x="189649" y="166706"/>
            <a:ext cx="322082" cy="745431"/>
            <a:chOff x="2911425" y="1431925"/>
            <a:chExt cx="176300" cy="408075"/>
          </a:xfrm>
        </p:grpSpPr>
        <p:sp>
          <p:nvSpPr>
            <p:cNvPr id="547" name="Google Shape;547;p38"/>
            <p:cNvSpPr/>
            <p:nvPr/>
          </p:nvSpPr>
          <p:spPr>
            <a:xfrm>
              <a:off x="2911425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38"/>
            <p:cNvSpPr/>
            <p:nvPr/>
          </p:nvSpPr>
          <p:spPr>
            <a:xfrm>
              <a:off x="2987400" y="14319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38"/>
            <p:cNvSpPr/>
            <p:nvPr/>
          </p:nvSpPr>
          <p:spPr>
            <a:xfrm>
              <a:off x="3063400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30" y="973"/>
                    <a:pt x="973" y="76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38"/>
            <p:cNvSpPr/>
            <p:nvPr/>
          </p:nvSpPr>
          <p:spPr>
            <a:xfrm>
              <a:off x="2911425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38"/>
            <p:cNvSpPr/>
            <p:nvPr/>
          </p:nvSpPr>
          <p:spPr>
            <a:xfrm>
              <a:off x="2987400" y="149575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38"/>
            <p:cNvSpPr/>
            <p:nvPr/>
          </p:nvSpPr>
          <p:spPr>
            <a:xfrm>
              <a:off x="3063400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>
              <a:off x="2911425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>
              <a:off x="2987400" y="15595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>
              <a:off x="3063400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4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>
              <a:off x="2911425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6" y="973"/>
                  </a:cubicBezTo>
                  <a:cubicBezTo>
                    <a:pt x="760" y="973"/>
                    <a:pt x="973" y="73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>
              <a:off x="2987400" y="16241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30"/>
                    <a:pt x="213" y="973"/>
                    <a:pt x="487" y="973"/>
                  </a:cubicBezTo>
                  <a:cubicBezTo>
                    <a:pt x="761" y="973"/>
                    <a:pt x="973" y="73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>
              <a:off x="3063400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7" y="973"/>
                  </a:cubicBezTo>
                  <a:cubicBezTo>
                    <a:pt x="730" y="973"/>
                    <a:pt x="973" y="73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>
              <a:off x="2911425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>
              <a:off x="2987400" y="168800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>
              <a:off x="3063400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>
              <a:off x="2911425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>
              <a:off x="2987400" y="17518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>
              <a:off x="3063400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1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>
              <a:off x="2911425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6" y="943"/>
                  </a:cubicBezTo>
                  <a:cubicBezTo>
                    <a:pt x="760" y="943"/>
                    <a:pt x="973" y="730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>
              <a:off x="2987400" y="1816425"/>
              <a:ext cx="24350" cy="23575"/>
            </a:xfrm>
            <a:custGeom>
              <a:rect b="b" l="l" r="r" t="t"/>
              <a:pathLst>
                <a:path extrusionOk="0" h="943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30"/>
                    <a:pt x="213" y="943"/>
                    <a:pt x="487" y="943"/>
                  </a:cubicBezTo>
                  <a:cubicBezTo>
                    <a:pt x="761" y="943"/>
                    <a:pt x="973" y="730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>
              <a:off x="3063400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7" y="943"/>
                  </a:cubicBezTo>
                  <a:cubicBezTo>
                    <a:pt x="730" y="943"/>
                    <a:pt x="973" y="730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TITLE_AND_TWO_COLUMNS_1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9"/>
          <p:cNvSpPr txBox="1"/>
          <p:nvPr>
            <p:ph type="title"/>
          </p:nvPr>
        </p:nvSpPr>
        <p:spPr>
          <a:xfrm>
            <a:off x="720000" y="540000"/>
            <a:ext cx="6981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70" name="Google Shape;570;p39"/>
          <p:cNvSpPr txBox="1"/>
          <p:nvPr>
            <p:ph idx="2" type="title"/>
          </p:nvPr>
        </p:nvSpPr>
        <p:spPr>
          <a:xfrm>
            <a:off x="1851336" y="1948044"/>
            <a:ext cx="21306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71" name="Google Shape;571;p39"/>
          <p:cNvSpPr txBox="1"/>
          <p:nvPr>
            <p:ph idx="1" type="subTitle"/>
          </p:nvPr>
        </p:nvSpPr>
        <p:spPr>
          <a:xfrm>
            <a:off x="1851486" y="2371665"/>
            <a:ext cx="2130600" cy="5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2" name="Google Shape;572;p39"/>
          <p:cNvSpPr txBox="1"/>
          <p:nvPr>
            <p:ph hasCustomPrompt="1" idx="3" type="title"/>
          </p:nvPr>
        </p:nvSpPr>
        <p:spPr>
          <a:xfrm rot="2234">
            <a:off x="4395525" y="3316525"/>
            <a:ext cx="923400" cy="5937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3" name="Google Shape;573;p39"/>
          <p:cNvSpPr txBox="1"/>
          <p:nvPr>
            <p:ph hasCustomPrompt="1" idx="4" type="title"/>
          </p:nvPr>
        </p:nvSpPr>
        <p:spPr>
          <a:xfrm>
            <a:off x="720150" y="1719450"/>
            <a:ext cx="926400" cy="5934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4" name="Google Shape;574;p39"/>
          <p:cNvSpPr txBox="1"/>
          <p:nvPr>
            <p:ph idx="5" type="title"/>
          </p:nvPr>
        </p:nvSpPr>
        <p:spPr>
          <a:xfrm>
            <a:off x="1846686" y="3534400"/>
            <a:ext cx="2135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75" name="Google Shape;575;p39"/>
          <p:cNvSpPr txBox="1"/>
          <p:nvPr>
            <p:ph idx="6" type="subTitle"/>
          </p:nvPr>
        </p:nvSpPr>
        <p:spPr>
          <a:xfrm>
            <a:off x="1851336" y="3954323"/>
            <a:ext cx="2130600" cy="5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6" name="Google Shape;576;p39"/>
          <p:cNvSpPr txBox="1"/>
          <p:nvPr>
            <p:ph idx="7" type="title"/>
          </p:nvPr>
        </p:nvSpPr>
        <p:spPr>
          <a:xfrm>
            <a:off x="5570583" y="3534400"/>
            <a:ext cx="21303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77" name="Google Shape;577;p39"/>
          <p:cNvSpPr txBox="1"/>
          <p:nvPr>
            <p:ph idx="8" type="subTitle"/>
          </p:nvPr>
        </p:nvSpPr>
        <p:spPr>
          <a:xfrm>
            <a:off x="5570413" y="3954357"/>
            <a:ext cx="2130300" cy="5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8" name="Google Shape;578;p39"/>
          <p:cNvSpPr txBox="1"/>
          <p:nvPr>
            <p:ph idx="9" type="title"/>
          </p:nvPr>
        </p:nvSpPr>
        <p:spPr>
          <a:xfrm>
            <a:off x="5570596" y="1948044"/>
            <a:ext cx="21303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79" name="Google Shape;579;p39"/>
          <p:cNvSpPr txBox="1"/>
          <p:nvPr>
            <p:ph idx="13" type="subTitle"/>
          </p:nvPr>
        </p:nvSpPr>
        <p:spPr>
          <a:xfrm>
            <a:off x="5570586" y="2371677"/>
            <a:ext cx="2130300" cy="5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0" name="Google Shape;580;p39"/>
          <p:cNvSpPr txBox="1"/>
          <p:nvPr>
            <p:ph hasCustomPrompt="1" idx="14" type="title"/>
          </p:nvPr>
        </p:nvSpPr>
        <p:spPr>
          <a:xfrm rot="2234">
            <a:off x="4395299" y="1722275"/>
            <a:ext cx="923400" cy="5931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1" name="Google Shape;581;p39"/>
          <p:cNvSpPr txBox="1"/>
          <p:nvPr>
            <p:ph hasCustomPrompt="1" idx="15" type="title"/>
          </p:nvPr>
        </p:nvSpPr>
        <p:spPr>
          <a:xfrm rot="1117">
            <a:off x="720085" y="3316674"/>
            <a:ext cx="923400" cy="5934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2" name="Google Shape;582;p39"/>
          <p:cNvSpPr/>
          <p:nvPr/>
        </p:nvSpPr>
        <p:spPr>
          <a:xfrm flipH="1" rot="10800000">
            <a:off x="8217248" y="4062111"/>
            <a:ext cx="740870" cy="733255"/>
          </a:xfrm>
          <a:custGeom>
            <a:rect b="b" l="l" r="r" t="t"/>
            <a:pathLst>
              <a:path extrusionOk="0" h="55655" w="56233">
                <a:moveTo>
                  <a:pt x="51795" y="12615"/>
                </a:moveTo>
                <a:lnTo>
                  <a:pt x="51795" y="12615"/>
                </a:lnTo>
                <a:lnTo>
                  <a:pt x="51795" y="12615"/>
                </a:lnTo>
                <a:close/>
                <a:moveTo>
                  <a:pt x="4469" y="43041"/>
                </a:moveTo>
                <a:lnTo>
                  <a:pt x="4469" y="43041"/>
                </a:lnTo>
                <a:lnTo>
                  <a:pt x="4469" y="43041"/>
                </a:lnTo>
                <a:close/>
                <a:moveTo>
                  <a:pt x="24135" y="0"/>
                </a:moveTo>
                <a:lnTo>
                  <a:pt x="25351" y="18329"/>
                </a:lnTo>
                <a:lnTo>
                  <a:pt x="16445" y="2250"/>
                </a:lnTo>
                <a:lnTo>
                  <a:pt x="22798" y="19514"/>
                </a:lnTo>
                <a:lnTo>
                  <a:pt x="9697" y="6566"/>
                </a:lnTo>
                <a:lnTo>
                  <a:pt x="20639" y="21369"/>
                </a:lnTo>
                <a:lnTo>
                  <a:pt x="4469" y="12615"/>
                </a:lnTo>
                <a:lnTo>
                  <a:pt x="19120" y="23739"/>
                </a:lnTo>
                <a:lnTo>
                  <a:pt x="1125" y="19910"/>
                </a:lnTo>
                <a:lnTo>
                  <a:pt x="18329" y="26414"/>
                </a:lnTo>
                <a:lnTo>
                  <a:pt x="1" y="27843"/>
                </a:lnTo>
                <a:lnTo>
                  <a:pt x="18329" y="29241"/>
                </a:lnTo>
                <a:lnTo>
                  <a:pt x="1125" y="35746"/>
                </a:lnTo>
                <a:lnTo>
                  <a:pt x="19120" y="31946"/>
                </a:lnTo>
                <a:lnTo>
                  <a:pt x="4469" y="43041"/>
                </a:lnTo>
                <a:lnTo>
                  <a:pt x="20639" y="34287"/>
                </a:lnTo>
                <a:lnTo>
                  <a:pt x="9697" y="49089"/>
                </a:lnTo>
                <a:lnTo>
                  <a:pt x="22798" y="36141"/>
                </a:lnTo>
                <a:lnTo>
                  <a:pt x="16445" y="53406"/>
                </a:lnTo>
                <a:lnTo>
                  <a:pt x="25351" y="37326"/>
                </a:lnTo>
                <a:lnTo>
                  <a:pt x="24135" y="55655"/>
                </a:lnTo>
                <a:lnTo>
                  <a:pt x="28117" y="37721"/>
                </a:lnTo>
                <a:lnTo>
                  <a:pt x="32129" y="55655"/>
                </a:lnTo>
                <a:lnTo>
                  <a:pt x="30913" y="37326"/>
                </a:lnTo>
                <a:lnTo>
                  <a:pt x="39819" y="53406"/>
                </a:lnTo>
                <a:lnTo>
                  <a:pt x="33466" y="36141"/>
                </a:lnTo>
                <a:lnTo>
                  <a:pt x="46537" y="49089"/>
                </a:lnTo>
                <a:lnTo>
                  <a:pt x="35594" y="34287"/>
                </a:lnTo>
                <a:lnTo>
                  <a:pt x="51795" y="43041"/>
                </a:lnTo>
                <a:lnTo>
                  <a:pt x="37114" y="31946"/>
                </a:lnTo>
                <a:lnTo>
                  <a:pt x="55108" y="35746"/>
                </a:lnTo>
                <a:lnTo>
                  <a:pt x="37904" y="29241"/>
                </a:lnTo>
                <a:lnTo>
                  <a:pt x="56233" y="27843"/>
                </a:lnTo>
                <a:lnTo>
                  <a:pt x="37904" y="26414"/>
                </a:lnTo>
                <a:lnTo>
                  <a:pt x="55108" y="19910"/>
                </a:lnTo>
                <a:lnTo>
                  <a:pt x="37114" y="23739"/>
                </a:lnTo>
                <a:lnTo>
                  <a:pt x="51795" y="12615"/>
                </a:lnTo>
                <a:lnTo>
                  <a:pt x="35594" y="21369"/>
                </a:lnTo>
                <a:lnTo>
                  <a:pt x="46537" y="6566"/>
                </a:lnTo>
                <a:lnTo>
                  <a:pt x="33466" y="19514"/>
                </a:lnTo>
                <a:lnTo>
                  <a:pt x="39819" y="2250"/>
                </a:lnTo>
                <a:lnTo>
                  <a:pt x="30913" y="18329"/>
                </a:lnTo>
                <a:lnTo>
                  <a:pt x="32129" y="0"/>
                </a:lnTo>
                <a:lnTo>
                  <a:pt x="28117" y="17934"/>
                </a:lnTo>
                <a:lnTo>
                  <a:pt x="24135" y="0"/>
                </a:lnTo>
                <a:close/>
                <a:moveTo>
                  <a:pt x="32129" y="55655"/>
                </a:moveTo>
                <a:lnTo>
                  <a:pt x="32129" y="55655"/>
                </a:lnTo>
                <a:lnTo>
                  <a:pt x="32129" y="5565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0"/>
          <p:cNvSpPr txBox="1"/>
          <p:nvPr>
            <p:ph type="ctrTitle"/>
          </p:nvPr>
        </p:nvSpPr>
        <p:spPr>
          <a:xfrm>
            <a:off x="4731197" y="540000"/>
            <a:ext cx="3514500" cy="112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85" name="Google Shape;585;p40"/>
          <p:cNvSpPr txBox="1"/>
          <p:nvPr>
            <p:ph idx="1" type="subTitle"/>
          </p:nvPr>
        </p:nvSpPr>
        <p:spPr>
          <a:xfrm>
            <a:off x="4731040" y="1572173"/>
            <a:ext cx="3514500" cy="106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6" name="Google Shape;586;p40"/>
          <p:cNvSpPr txBox="1"/>
          <p:nvPr>
            <p:ph idx="2" type="subTitle"/>
          </p:nvPr>
        </p:nvSpPr>
        <p:spPr>
          <a:xfrm rot="-880">
            <a:off x="4730975" y="4147500"/>
            <a:ext cx="35145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7" name="Google Shape;587;p40"/>
          <p:cNvSpPr txBox="1"/>
          <p:nvPr/>
        </p:nvSpPr>
        <p:spPr>
          <a:xfrm>
            <a:off x="4960250" y="3352050"/>
            <a:ext cx="3056400" cy="7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100" u="sng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100" u="sng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1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 including icons by </a:t>
            </a:r>
            <a:r>
              <a:rPr lang="en" sz="1100" u="sng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100" u="sng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" sz="11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and infographics &amp; images by </a:t>
            </a:r>
            <a:r>
              <a:rPr lang="en" sz="1100" u="sng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1100" u="sng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8" name="Google Shape;588;p40"/>
          <p:cNvSpPr/>
          <p:nvPr>
            <p:ph idx="3" type="pic"/>
          </p:nvPr>
        </p:nvSpPr>
        <p:spPr>
          <a:xfrm flipH="1">
            <a:off x="291526" y="0"/>
            <a:ext cx="3852000" cy="514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89" name="Google Shape;589;p40"/>
          <p:cNvGrpSpPr/>
          <p:nvPr/>
        </p:nvGrpSpPr>
        <p:grpSpPr>
          <a:xfrm>
            <a:off x="8535774" y="3854006"/>
            <a:ext cx="322082" cy="745431"/>
            <a:chOff x="2911425" y="1431925"/>
            <a:chExt cx="176300" cy="408075"/>
          </a:xfrm>
        </p:grpSpPr>
        <p:sp>
          <p:nvSpPr>
            <p:cNvPr id="590" name="Google Shape;590;p40"/>
            <p:cNvSpPr/>
            <p:nvPr/>
          </p:nvSpPr>
          <p:spPr>
            <a:xfrm>
              <a:off x="2911425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2987400" y="14319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063400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30" y="973"/>
                    <a:pt x="973" y="76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2911425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2987400" y="149575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063400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2911425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2987400" y="15595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063400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4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2911425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6" y="973"/>
                  </a:cubicBezTo>
                  <a:cubicBezTo>
                    <a:pt x="760" y="973"/>
                    <a:pt x="973" y="73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2987400" y="16241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30"/>
                    <a:pt x="213" y="973"/>
                    <a:pt x="487" y="973"/>
                  </a:cubicBezTo>
                  <a:cubicBezTo>
                    <a:pt x="761" y="973"/>
                    <a:pt x="973" y="73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063400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7" y="973"/>
                  </a:cubicBezTo>
                  <a:cubicBezTo>
                    <a:pt x="730" y="973"/>
                    <a:pt x="973" y="73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2911425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2987400" y="168800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063400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2911425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2987400" y="17518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063400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1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2911425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6" y="943"/>
                  </a:cubicBezTo>
                  <a:cubicBezTo>
                    <a:pt x="760" y="943"/>
                    <a:pt x="973" y="730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2987400" y="1816425"/>
              <a:ext cx="24350" cy="23575"/>
            </a:xfrm>
            <a:custGeom>
              <a:rect b="b" l="l" r="r" t="t"/>
              <a:pathLst>
                <a:path extrusionOk="0" h="943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30"/>
                    <a:pt x="213" y="943"/>
                    <a:pt x="487" y="943"/>
                  </a:cubicBezTo>
                  <a:cubicBezTo>
                    <a:pt x="761" y="943"/>
                    <a:pt x="973" y="730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063400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7" y="943"/>
                  </a:cubicBezTo>
                  <a:cubicBezTo>
                    <a:pt x="730" y="943"/>
                    <a:pt x="973" y="730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 txBox="1"/>
          <p:nvPr>
            <p:ph idx="1" type="subTitle"/>
          </p:nvPr>
        </p:nvSpPr>
        <p:spPr>
          <a:xfrm>
            <a:off x="720000" y="2951456"/>
            <a:ext cx="2643300" cy="9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"/>
          <p:cNvSpPr txBox="1"/>
          <p:nvPr>
            <p:ph idx="2" type="subTitle"/>
          </p:nvPr>
        </p:nvSpPr>
        <p:spPr>
          <a:xfrm>
            <a:off x="4659512" y="2951458"/>
            <a:ext cx="2643300" cy="9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"/>
          <p:cNvSpPr txBox="1"/>
          <p:nvPr>
            <p:ph type="title"/>
          </p:nvPr>
        </p:nvSpPr>
        <p:spPr>
          <a:xfrm>
            <a:off x="720000" y="540000"/>
            <a:ext cx="65829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2" name="Google Shape;72;p5"/>
          <p:cNvSpPr txBox="1"/>
          <p:nvPr>
            <p:ph idx="3" type="title"/>
          </p:nvPr>
        </p:nvSpPr>
        <p:spPr>
          <a:xfrm>
            <a:off x="720210" y="2560500"/>
            <a:ext cx="2643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3" name="Google Shape;73;p5"/>
          <p:cNvSpPr txBox="1"/>
          <p:nvPr>
            <p:ph idx="4" type="title"/>
          </p:nvPr>
        </p:nvSpPr>
        <p:spPr>
          <a:xfrm>
            <a:off x="4659720" y="2560500"/>
            <a:ext cx="2643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5"/>
          <p:cNvSpPr/>
          <p:nvPr/>
        </p:nvSpPr>
        <p:spPr>
          <a:xfrm>
            <a:off x="8272848" y="4232798"/>
            <a:ext cx="740870" cy="733255"/>
          </a:xfrm>
          <a:custGeom>
            <a:rect b="b" l="l" r="r" t="t"/>
            <a:pathLst>
              <a:path extrusionOk="0" h="55655" w="56233">
                <a:moveTo>
                  <a:pt x="51795" y="12615"/>
                </a:moveTo>
                <a:lnTo>
                  <a:pt x="51795" y="12615"/>
                </a:lnTo>
                <a:lnTo>
                  <a:pt x="51795" y="12615"/>
                </a:lnTo>
                <a:close/>
                <a:moveTo>
                  <a:pt x="4469" y="43041"/>
                </a:moveTo>
                <a:lnTo>
                  <a:pt x="4469" y="43041"/>
                </a:lnTo>
                <a:lnTo>
                  <a:pt x="4469" y="43041"/>
                </a:lnTo>
                <a:close/>
                <a:moveTo>
                  <a:pt x="24135" y="0"/>
                </a:moveTo>
                <a:lnTo>
                  <a:pt x="25351" y="18329"/>
                </a:lnTo>
                <a:lnTo>
                  <a:pt x="16445" y="2250"/>
                </a:lnTo>
                <a:lnTo>
                  <a:pt x="22798" y="19514"/>
                </a:lnTo>
                <a:lnTo>
                  <a:pt x="9697" y="6566"/>
                </a:lnTo>
                <a:lnTo>
                  <a:pt x="20639" y="21369"/>
                </a:lnTo>
                <a:lnTo>
                  <a:pt x="4469" y="12615"/>
                </a:lnTo>
                <a:lnTo>
                  <a:pt x="19120" y="23739"/>
                </a:lnTo>
                <a:lnTo>
                  <a:pt x="1125" y="19910"/>
                </a:lnTo>
                <a:lnTo>
                  <a:pt x="18329" y="26414"/>
                </a:lnTo>
                <a:lnTo>
                  <a:pt x="1" y="27843"/>
                </a:lnTo>
                <a:lnTo>
                  <a:pt x="18329" y="29241"/>
                </a:lnTo>
                <a:lnTo>
                  <a:pt x="1125" y="35746"/>
                </a:lnTo>
                <a:lnTo>
                  <a:pt x="19120" y="31946"/>
                </a:lnTo>
                <a:lnTo>
                  <a:pt x="4469" y="43041"/>
                </a:lnTo>
                <a:lnTo>
                  <a:pt x="20639" y="34287"/>
                </a:lnTo>
                <a:lnTo>
                  <a:pt x="9697" y="49089"/>
                </a:lnTo>
                <a:lnTo>
                  <a:pt x="22798" y="36141"/>
                </a:lnTo>
                <a:lnTo>
                  <a:pt x="16445" y="53406"/>
                </a:lnTo>
                <a:lnTo>
                  <a:pt x="25351" y="37326"/>
                </a:lnTo>
                <a:lnTo>
                  <a:pt x="24135" y="55655"/>
                </a:lnTo>
                <a:lnTo>
                  <a:pt x="28117" y="37721"/>
                </a:lnTo>
                <a:lnTo>
                  <a:pt x="32129" y="55655"/>
                </a:lnTo>
                <a:lnTo>
                  <a:pt x="30913" y="37326"/>
                </a:lnTo>
                <a:lnTo>
                  <a:pt x="39819" y="53406"/>
                </a:lnTo>
                <a:lnTo>
                  <a:pt x="33466" y="36141"/>
                </a:lnTo>
                <a:lnTo>
                  <a:pt x="46537" y="49089"/>
                </a:lnTo>
                <a:lnTo>
                  <a:pt x="35594" y="34287"/>
                </a:lnTo>
                <a:lnTo>
                  <a:pt x="51795" y="43041"/>
                </a:lnTo>
                <a:lnTo>
                  <a:pt x="37114" y="31946"/>
                </a:lnTo>
                <a:lnTo>
                  <a:pt x="55108" y="35746"/>
                </a:lnTo>
                <a:lnTo>
                  <a:pt x="37904" y="29241"/>
                </a:lnTo>
                <a:lnTo>
                  <a:pt x="56233" y="27843"/>
                </a:lnTo>
                <a:lnTo>
                  <a:pt x="37904" y="26414"/>
                </a:lnTo>
                <a:lnTo>
                  <a:pt x="55108" y="19910"/>
                </a:lnTo>
                <a:lnTo>
                  <a:pt x="37114" y="23739"/>
                </a:lnTo>
                <a:lnTo>
                  <a:pt x="51795" y="12615"/>
                </a:lnTo>
                <a:lnTo>
                  <a:pt x="35594" y="21369"/>
                </a:lnTo>
                <a:lnTo>
                  <a:pt x="46537" y="6566"/>
                </a:lnTo>
                <a:lnTo>
                  <a:pt x="33466" y="19514"/>
                </a:lnTo>
                <a:lnTo>
                  <a:pt x="39819" y="2250"/>
                </a:lnTo>
                <a:lnTo>
                  <a:pt x="30913" y="18329"/>
                </a:lnTo>
                <a:lnTo>
                  <a:pt x="32129" y="0"/>
                </a:lnTo>
                <a:lnTo>
                  <a:pt x="28117" y="17934"/>
                </a:lnTo>
                <a:lnTo>
                  <a:pt x="24135" y="0"/>
                </a:lnTo>
                <a:close/>
                <a:moveTo>
                  <a:pt x="32129" y="55655"/>
                </a:moveTo>
                <a:lnTo>
                  <a:pt x="32129" y="55655"/>
                </a:lnTo>
                <a:lnTo>
                  <a:pt x="32129" y="5565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5"/>
          <p:cNvSpPr/>
          <p:nvPr/>
        </p:nvSpPr>
        <p:spPr>
          <a:xfrm flipH="1">
            <a:off x="713228" y="4599431"/>
            <a:ext cx="1293350" cy="1363250"/>
          </a:xfrm>
          <a:custGeom>
            <a:rect b="b" l="l" r="r" t="t"/>
            <a:pathLst>
              <a:path extrusionOk="0" h="54530" w="51734">
                <a:moveTo>
                  <a:pt x="25867" y="0"/>
                </a:moveTo>
                <a:lnTo>
                  <a:pt x="25867" y="0"/>
                </a:lnTo>
                <a:cubicBezTo>
                  <a:pt x="11581" y="0"/>
                  <a:pt x="0" y="11581"/>
                  <a:pt x="0" y="25867"/>
                </a:cubicBezTo>
                <a:lnTo>
                  <a:pt x="0" y="54530"/>
                </a:lnTo>
                <a:lnTo>
                  <a:pt x="51734" y="54530"/>
                </a:lnTo>
                <a:lnTo>
                  <a:pt x="51734" y="25867"/>
                </a:lnTo>
                <a:cubicBezTo>
                  <a:pt x="51734" y="11581"/>
                  <a:pt x="40153" y="0"/>
                  <a:pt x="258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1"/>
          <p:cNvSpPr/>
          <p:nvPr/>
        </p:nvSpPr>
        <p:spPr>
          <a:xfrm>
            <a:off x="3925313" y="4599425"/>
            <a:ext cx="1293350" cy="1363250"/>
          </a:xfrm>
          <a:custGeom>
            <a:rect b="b" l="l" r="r" t="t"/>
            <a:pathLst>
              <a:path extrusionOk="0" h="54530" w="51734">
                <a:moveTo>
                  <a:pt x="25867" y="0"/>
                </a:moveTo>
                <a:lnTo>
                  <a:pt x="25867" y="0"/>
                </a:lnTo>
                <a:cubicBezTo>
                  <a:pt x="11581" y="0"/>
                  <a:pt x="0" y="11581"/>
                  <a:pt x="0" y="25867"/>
                </a:cubicBezTo>
                <a:lnTo>
                  <a:pt x="0" y="54530"/>
                </a:lnTo>
                <a:lnTo>
                  <a:pt x="51734" y="54530"/>
                </a:lnTo>
                <a:lnTo>
                  <a:pt x="51734" y="25867"/>
                </a:lnTo>
                <a:cubicBezTo>
                  <a:pt x="51734" y="11581"/>
                  <a:pt x="40153" y="0"/>
                  <a:pt x="258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41"/>
          <p:cNvSpPr/>
          <p:nvPr/>
        </p:nvSpPr>
        <p:spPr>
          <a:xfrm>
            <a:off x="499680" y="3627893"/>
            <a:ext cx="427075" cy="2641414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41"/>
          <p:cNvSpPr/>
          <p:nvPr/>
        </p:nvSpPr>
        <p:spPr>
          <a:xfrm>
            <a:off x="8060348" y="4172598"/>
            <a:ext cx="740870" cy="733255"/>
          </a:xfrm>
          <a:custGeom>
            <a:rect b="b" l="l" r="r" t="t"/>
            <a:pathLst>
              <a:path extrusionOk="0" h="55655" w="56233">
                <a:moveTo>
                  <a:pt x="51795" y="12615"/>
                </a:moveTo>
                <a:lnTo>
                  <a:pt x="51795" y="12615"/>
                </a:lnTo>
                <a:lnTo>
                  <a:pt x="51795" y="12615"/>
                </a:lnTo>
                <a:close/>
                <a:moveTo>
                  <a:pt x="4469" y="43041"/>
                </a:moveTo>
                <a:lnTo>
                  <a:pt x="4469" y="43041"/>
                </a:lnTo>
                <a:lnTo>
                  <a:pt x="4469" y="43041"/>
                </a:lnTo>
                <a:close/>
                <a:moveTo>
                  <a:pt x="24135" y="0"/>
                </a:moveTo>
                <a:lnTo>
                  <a:pt x="25351" y="18329"/>
                </a:lnTo>
                <a:lnTo>
                  <a:pt x="16445" y="2250"/>
                </a:lnTo>
                <a:lnTo>
                  <a:pt x="22798" y="19514"/>
                </a:lnTo>
                <a:lnTo>
                  <a:pt x="9697" y="6566"/>
                </a:lnTo>
                <a:lnTo>
                  <a:pt x="20639" y="21369"/>
                </a:lnTo>
                <a:lnTo>
                  <a:pt x="4469" y="12615"/>
                </a:lnTo>
                <a:lnTo>
                  <a:pt x="19120" y="23739"/>
                </a:lnTo>
                <a:lnTo>
                  <a:pt x="1125" y="19910"/>
                </a:lnTo>
                <a:lnTo>
                  <a:pt x="18329" y="26414"/>
                </a:lnTo>
                <a:lnTo>
                  <a:pt x="1" y="27843"/>
                </a:lnTo>
                <a:lnTo>
                  <a:pt x="18329" y="29241"/>
                </a:lnTo>
                <a:lnTo>
                  <a:pt x="1125" y="35746"/>
                </a:lnTo>
                <a:lnTo>
                  <a:pt x="19120" y="31946"/>
                </a:lnTo>
                <a:lnTo>
                  <a:pt x="4469" y="43041"/>
                </a:lnTo>
                <a:lnTo>
                  <a:pt x="20639" y="34287"/>
                </a:lnTo>
                <a:lnTo>
                  <a:pt x="9697" y="49089"/>
                </a:lnTo>
                <a:lnTo>
                  <a:pt x="22798" y="36141"/>
                </a:lnTo>
                <a:lnTo>
                  <a:pt x="16445" y="53406"/>
                </a:lnTo>
                <a:lnTo>
                  <a:pt x="25351" y="37326"/>
                </a:lnTo>
                <a:lnTo>
                  <a:pt x="24135" y="55655"/>
                </a:lnTo>
                <a:lnTo>
                  <a:pt x="28117" y="37721"/>
                </a:lnTo>
                <a:lnTo>
                  <a:pt x="32129" y="55655"/>
                </a:lnTo>
                <a:lnTo>
                  <a:pt x="30913" y="37326"/>
                </a:lnTo>
                <a:lnTo>
                  <a:pt x="39819" y="53406"/>
                </a:lnTo>
                <a:lnTo>
                  <a:pt x="33466" y="36141"/>
                </a:lnTo>
                <a:lnTo>
                  <a:pt x="46537" y="49089"/>
                </a:lnTo>
                <a:lnTo>
                  <a:pt x="35594" y="34287"/>
                </a:lnTo>
                <a:lnTo>
                  <a:pt x="51795" y="43041"/>
                </a:lnTo>
                <a:lnTo>
                  <a:pt x="37114" y="31946"/>
                </a:lnTo>
                <a:lnTo>
                  <a:pt x="55108" y="35746"/>
                </a:lnTo>
                <a:lnTo>
                  <a:pt x="37904" y="29241"/>
                </a:lnTo>
                <a:lnTo>
                  <a:pt x="56233" y="27843"/>
                </a:lnTo>
                <a:lnTo>
                  <a:pt x="37904" y="26414"/>
                </a:lnTo>
                <a:lnTo>
                  <a:pt x="55108" y="19910"/>
                </a:lnTo>
                <a:lnTo>
                  <a:pt x="37114" y="23739"/>
                </a:lnTo>
                <a:lnTo>
                  <a:pt x="51795" y="12615"/>
                </a:lnTo>
                <a:lnTo>
                  <a:pt x="35594" y="21369"/>
                </a:lnTo>
                <a:lnTo>
                  <a:pt x="46537" y="6566"/>
                </a:lnTo>
                <a:lnTo>
                  <a:pt x="33466" y="19514"/>
                </a:lnTo>
                <a:lnTo>
                  <a:pt x="39819" y="2250"/>
                </a:lnTo>
                <a:lnTo>
                  <a:pt x="30913" y="18329"/>
                </a:lnTo>
                <a:lnTo>
                  <a:pt x="32129" y="0"/>
                </a:lnTo>
                <a:lnTo>
                  <a:pt x="28117" y="17934"/>
                </a:lnTo>
                <a:lnTo>
                  <a:pt x="24135" y="0"/>
                </a:lnTo>
                <a:close/>
                <a:moveTo>
                  <a:pt x="32129" y="55655"/>
                </a:moveTo>
                <a:lnTo>
                  <a:pt x="32129" y="55655"/>
                </a:lnTo>
                <a:lnTo>
                  <a:pt x="32129" y="5565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15" name="Google Shape;615;p41"/>
          <p:cNvGrpSpPr/>
          <p:nvPr/>
        </p:nvGrpSpPr>
        <p:grpSpPr>
          <a:xfrm rot="-5400000">
            <a:off x="8322540" y="166783"/>
            <a:ext cx="322065" cy="745431"/>
            <a:chOff x="2911425" y="1431925"/>
            <a:chExt cx="176300" cy="408075"/>
          </a:xfrm>
        </p:grpSpPr>
        <p:sp>
          <p:nvSpPr>
            <p:cNvPr id="616" name="Google Shape;616;p41"/>
            <p:cNvSpPr/>
            <p:nvPr/>
          </p:nvSpPr>
          <p:spPr>
            <a:xfrm>
              <a:off x="2911425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41"/>
            <p:cNvSpPr/>
            <p:nvPr/>
          </p:nvSpPr>
          <p:spPr>
            <a:xfrm>
              <a:off x="2987400" y="14319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41"/>
            <p:cNvSpPr/>
            <p:nvPr/>
          </p:nvSpPr>
          <p:spPr>
            <a:xfrm>
              <a:off x="3063400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30" y="973"/>
                    <a:pt x="973" y="76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41"/>
            <p:cNvSpPr/>
            <p:nvPr/>
          </p:nvSpPr>
          <p:spPr>
            <a:xfrm>
              <a:off x="2911425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41"/>
            <p:cNvSpPr/>
            <p:nvPr/>
          </p:nvSpPr>
          <p:spPr>
            <a:xfrm>
              <a:off x="2987400" y="149575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41"/>
            <p:cNvSpPr/>
            <p:nvPr/>
          </p:nvSpPr>
          <p:spPr>
            <a:xfrm>
              <a:off x="3063400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41"/>
            <p:cNvSpPr/>
            <p:nvPr/>
          </p:nvSpPr>
          <p:spPr>
            <a:xfrm>
              <a:off x="2911425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41"/>
            <p:cNvSpPr/>
            <p:nvPr/>
          </p:nvSpPr>
          <p:spPr>
            <a:xfrm>
              <a:off x="2987400" y="15595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41"/>
            <p:cNvSpPr/>
            <p:nvPr/>
          </p:nvSpPr>
          <p:spPr>
            <a:xfrm>
              <a:off x="3063400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4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41"/>
            <p:cNvSpPr/>
            <p:nvPr/>
          </p:nvSpPr>
          <p:spPr>
            <a:xfrm>
              <a:off x="2911425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6" y="973"/>
                  </a:cubicBezTo>
                  <a:cubicBezTo>
                    <a:pt x="760" y="973"/>
                    <a:pt x="973" y="73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41"/>
            <p:cNvSpPr/>
            <p:nvPr/>
          </p:nvSpPr>
          <p:spPr>
            <a:xfrm>
              <a:off x="2987400" y="16241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30"/>
                    <a:pt x="213" y="973"/>
                    <a:pt x="487" y="973"/>
                  </a:cubicBezTo>
                  <a:cubicBezTo>
                    <a:pt x="761" y="973"/>
                    <a:pt x="973" y="73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41"/>
            <p:cNvSpPr/>
            <p:nvPr/>
          </p:nvSpPr>
          <p:spPr>
            <a:xfrm>
              <a:off x="3063400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7" y="973"/>
                  </a:cubicBezTo>
                  <a:cubicBezTo>
                    <a:pt x="730" y="973"/>
                    <a:pt x="973" y="73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41"/>
            <p:cNvSpPr/>
            <p:nvPr/>
          </p:nvSpPr>
          <p:spPr>
            <a:xfrm>
              <a:off x="2911425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41"/>
            <p:cNvSpPr/>
            <p:nvPr/>
          </p:nvSpPr>
          <p:spPr>
            <a:xfrm>
              <a:off x="2987400" y="168800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41"/>
            <p:cNvSpPr/>
            <p:nvPr/>
          </p:nvSpPr>
          <p:spPr>
            <a:xfrm>
              <a:off x="3063400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41"/>
            <p:cNvSpPr/>
            <p:nvPr/>
          </p:nvSpPr>
          <p:spPr>
            <a:xfrm>
              <a:off x="2911425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41"/>
            <p:cNvSpPr/>
            <p:nvPr/>
          </p:nvSpPr>
          <p:spPr>
            <a:xfrm>
              <a:off x="2987400" y="17518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41"/>
            <p:cNvSpPr/>
            <p:nvPr/>
          </p:nvSpPr>
          <p:spPr>
            <a:xfrm>
              <a:off x="3063400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1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41"/>
            <p:cNvSpPr/>
            <p:nvPr/>
          </p:nvSpPr>
          <p:spPr>
            <a:xfrm>
              <a:off x="2911425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6" y="943"/>
                  </a:cubicBezTo>
                  <a:cubicBezTo>
                    <a:pt x="760" y="943"/>
                    <a:pt x="973" y="730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41"/>
            <p:cNvSpPr/>
            <p:nvPr/>
          </p:nvSpPr>
          <p:spPr>
            <a:xfrm>
              <a:off x="2987400" y="1816425"/>
              <a:ext cx="24350" cy="23575"/>
            </a:xfrm>
            <a:custGeom>
              <a:rect b="b" l="l" r="r" t="t"/>
              <a:pathLst>
                <a:path extrusionOk="0" h="943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30"/>
                    <a:pt x="213" y="943"/>
                    <a:pt x="487" y="943"/>
                  </a:cubicBezTo>
                  <a:cubicBezTo>
                    <a:pt x="761" y="943"/>
                    <a:pt x="973" y="730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41"/>
            <p:cNvSpPr/>
            <p:nvPr/>
          </p:nvSpPr>
          <p:spPr>
            <a:xfrm>
              <a:off x="3063400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7" y="943"/>
                  </a:cubicBezTo>
                  <a:cubicBezTo>
                    <a:pt x="730" y="943"/>
                    <a:pt x="973" y="730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" name="Google Shape;638;p42"/>
          <p:cNvGrpSpPr/>
          <p:nvPr/>
        </p:nvGrpSpPr>
        <p:grpSpPr>
          <a:xfrm>
            <a:off x="291525" y="272738"/>
            <a:ext cx="1098825" cy="1098825"/>
            <a:chOff x="623375" y="1046650"/>
            <a:chExt cx="1098825" cy="1098825"/>
          </a:xfrm>
        </p:grpSpPr>
        <p:sp>
          <p:nvSpPr>
            <p:cNvPr id="639" name="Google Shape;639;p42"/>
            <p:cNvSpPr/>
            <p:nvPr/>
          </p:nvSpPr>
          <p:spPr>
            <a:xfrm>
              <a:off x="1019275" y="1046650"/>
              <a:ext cx="702925" cy="703700"/>
            </a:xfrm>
            <a:custGeom>
              <a:rect b="b" l="l" r="r" t="t"/>
              <a:pathLst>
                <a:path extrusionOk="0" h="28148" w="28117">
                  <a:moveTo>
                    <a:pt x="27904" y="1"/>
                  </a:moveTo>
                  <a:lnTo>
                    <a:pt x="1" y="1"/>
                  </a:lnTo>
                  <a:lnTo>
                    <a:pt x="28117" y="28147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42"/>
            <p:cNvSpPr/>
            <p:nvPr/>
          </p:nvSpPr>
          <p:spPr>
            <a:xfrm>
              <a:off x="820950" y="1245000"/>
              <a:ext cx="702925" cy="702900"/>
            </a:xfrm>
            <a:custGeom>
              <a:rect b="b" l="l" r="r" t="t"/>
              <a:pathLst>
                <a:path extrusionOk="0" h="28116" w="28117">
                  <a:moveTo>
                    <a:pt x="27934" y="0"/>
                  </a:moveTo>
                  <a:lnTo>
                    <a:pt x="1" y="0"/>
                  </a:lnTo>
                  <a:lnTo>
                    <a:pt x="28117" y="28116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42"/>
            <p:cNvSpPr/>
            <p:nvPr/>
          </p:nvSpPr>
          <p:spPr>
            <a:xfrm>
              <a:off x="623375" y="1442550"/>
              <a:ext cx="702925" cy="702925"/>
            </a:xfrm>
            <a:custGeom>
              <a:rect b="b" l="l" r="r" t="t"/>
              <a:pathLst>
                <a:path extrusionOk="0" h="28117" w="28117">
                  <a:moveTo>
                    <a:pt x="27934" y="1"/>
                  </a:moveTo>
                  <a:lnTo>
                    <a:pt x="1" y="1"/>
                  </a:lnTo>
                  <a:lnTo>
                    <a:pt x="28117" y="28117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2" name="Google Shape;642;p42"/>
          <p:cNvSpPr/>
          <p:nvPr/>
        </p:nvSpPr>
        <p:spPr>
          <a:xfrm flipH="1" rot="10800000">
            <a:off x="7519550" y="0"/>
            <a:ext cx="1624448" cy="1712242"/>
          </a:xfrm>
          <a:custGeom>
            <a:rect b="b" l="l" r="r" t="t"/>
            <a:pathLst>
              <a:path extrusionOk="0" h="54530" w="51734">
                <a:moveTo>
                  <a:pt x="25867" y="0"/>
                </a:moveTo>
                <a:lnTo>
                  <a:pt x="25867" y="0"/>
                </a:lnTo>
                <a:cubicBezTo>
                  <a:pt x="11581" y="0"/>
                  <a:pt x="0" y="11581"/>
                  <a:pt x="0" y="25867"/>
                </a:cubicBezTo>
                <a:lnTo>
                  <a:pt x="0" y="54530"/>
                </a:lnTo>
                <a:lnTo>
                  <a:pt x="51734" y="54530"/>
                </a:lnTo>
                <a:lnTo>
                  <a:pt x="51734" y="25867"/>
                </a:lnTo>
                <a:cubicBezTo>
                  <a:pt x="51734" y="11581"/>
                  <a:pt x="40153" y="0"/>
                  <a:pt x="258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42"/>
          <p:cNvSpPr/>
          <p:nvPr/>
        </p:nvSpPr>
        <p:spPr>
          <a:xfrm>
            <a:off x="291525" y="3601100"/>
            <a:ext cx="1308542" cy="1295092"/>
          </a:xfrm>
          <a:custGeom>
            <a:rect b="b" l="l" r="r" t="t"/>
            <a:pathLst>
              <a:path extrusionOk="0" h="55655" w="56233">
                <a:moveTo>
                  <a:pt x="51795" y="12615"/>
                </a:moveTo>
                <a:lnTo>
                  <a:pt x="51795" y="12615"/>
                </a:lnTo>
                <a:lnTo>
                  <a:pt x="51795" y="12615"/>
                </a:lnTo>
                <a:close/>
                <a:moveTo>
                  <a:pt x="4469" y="43041"/>
                </a:moveTo>
                <a:lnTo>
                  <a:pt x="4469" y="43041"/>
                </a:lnTo>
                <a:lnTo>
                  <a:pt x="4469" y="43041"/>
                </a:lnTo>
                <a:close/>
                <a:moveTo>
                  <a:pt x="24135" y="0"/>
                </a:moveTo>
                <a:lnTo>
                  <a:pt x="25351" y="18329"/>
                </a:lnTo>
                <a:lnTo>
                  <a:pt x="16445" y="2250"/>
                </a:lnTo>
                <a:lnTo>
                  <a:pt x="22798" y="19514"/>
                </a:lnTo>
                <a:lnTo>
                  <a:pt x="9697" y="6566"/>
                </a:lnTo>
                <a:lnTo>
                  <a:pt x="20639" y="21369"/>
                </a:lnTo>
                <a:lnTo>
                  <a:pt x="4469" y="12615"/>
                </a:lnTo>
                <a:lnTo>
                  <a:pt x="19120" y="23739"/>
                </a:lnTo>
                <a:lnTo>
                  <a:pt x="1125" y="19910"/>
                </a:lnTo>
                <a:lnTo>
                  <a:pt x="18329" y="26414"/>
                </a:lnTo>
                <a:lnTo>
                  <a:pt x="1" y="27843"/>
                </a:lnTo>
                <a:lnTo>
                  <a:pt x="18329" y="29241"/>
                </a:lnTo>
                <a:lnTo>
                  <a:pt x="1125" y="35746"/>
                </a:lnTo>
                <a:lnTo>
                  <a:pt x="19120" y="31946"/>
                </a:lnTo>
                <a:lnTo>
                  <a:pt x="4469" y="43041"/>
                </a:lnTo>
                <a:lnTo>
                  <a:pt x="20639" y="34287"/>
                </a:lnTo>
                <a:lnTo>
                  <a:pt x="9697" y="49089"/>
                </a:lnTo>
                <a:lnTo>
                  <a:pt x="22798" y="36141"/>
                </a:lnTo>
                <a:lnTo>
                  <a:pt x="16445" y="53406"/>
                </a:lnTo>
                <a:lnTo>
                  <a:pt x="25351" y="37326"/>
                </a:lnTo>
                <a:lnTo>
                  <a:pt x="24135" y="55655"/>
                </a:lnTo>
                <a:lnTo>
                  <a:pt x="28117" y="37721"/>
                </a:lnTo>
                <a:lnTo>
                  <a:pt x="32129" y="55655"/>
                </a:lnTo>
                <a:lnTo>
                  <a:pt x="30913" y="37326"/>
                </a:lnTo>
                <a:lnTo>
                  <a:pt x="39819" y="53406"/>
                </a:lnTo>
                <a:lnTo>
                  <a:pt x="33466" y="36141"/>
                </a:lnTo>
                <a:lnTo>
                  <a:pt x="46537" y="49089"/>
                </a:lnTo>
                <a:lnTo>
                  <a:pt x="35594" y="34287"/>
                </a:lnTo>
                <a:lnTo>
                  <a:pt x="51795" y="43041"/>
                </a:lnTo>
                <a:lnTo>
                  <a:pt x="37114" y="31946"/>
                </a:lnTo>
                <a:lnTo>
                  <a:pt x="55108" y="35746"/>
                </a:lnTo>
                <a:lnTo>
                  <a:pt x="37904" y="29241"/>
                </a:lnTo>
                <a:lnTo>
                  <a:pt x="56233" y="27843"/>
                </a:lnTo>
                <a:lnTo>
                  <a:pt x="37904" y="26414"/>
                </a:lnTo>
                <a:lnTo>
                  <a:pt x="55108" y="19910"/>
                </a:lnTo>
                <a:lnTo>
                  <a:pt x="37114" y="23739"/>
                </a:lnTo>
                <a:lnTo>
                  <a:pt x="51795" y="12615"/>
                </a:lnTo>
                <a:lnTo>
                  <a:pt x="35594" y="21369"/>
                </a:lnTo>
                <a:lnTo>
                  <a:pt x="46537" y="6566"/>
                </a:lnTo>
                <a:lnTo>
                  <a:pt x="33466" y="19514"/>
                </a:lnTo>
                <a:lnTo>
                  <a:pt x="39819" y="2250"/>
                </a:lnTo>
                <a:lnTo>
                  <a:pt x="30913" y="18329"/>
                </a:lnTo>
                <a:lnTo>
                  <a:pt x="32129" y="0"/>
                </a:lnTo>
                <a:lnTo>
                  <a:pt x="28117" y="17934"/>
                </a:lnTo>
                <a:lnTo>
                  <a:pt x="24135" y="0"/>
                </a:lnTo>
                <a:close/>
                <a:moveTo>
                  <a:pt x="32129" y="55655"/>
                </a:moveTo>
                <a:lnTo>
                  <a:pt x="32129" y="55655"/>
                </a:lnTo>
                <a:lnTo>
                  <a:pt x="32129" y="5565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42"/>
          <p:cNvSpPr/>
          <p:nvPr/>
        </p:nvSpPr>
        <p:spPr>
          <a:xfrm rot="-5400000">
            <a:off x="8217236" y="3278712"/>
            <a:ext cx="427075" cy="2641414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8" name="Google Shape;78;p6"/>
          <p:cNvSpPr/>
          <p:nvPr/>
        </p:nvSpPr>
        <p:spPr>
          <a:xfrm>
            <a:off x="8217250" y="4163000"/>
            <a:ext cx="427075" cy="2641414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6"/>
          <p:cNvSpPr/>
          <p:nvPr/>
        </p:nvSpPr>
        <p:spPr>
          <a:xfrm>
            <a:off x="8272848" y="4232798"/>
            <a:ext cx="740870" cy="733255"/>
          </a:xfrm>
          <a:custGeom>
            <a:rect b="b" l="l" r="r" t="t"/>
            <a:pathLst>
              <a:path extrusionOk="0" h="55655" w="56233">
                <a:moveTo>
                  <a:pt x="51795" y="12615"/>
                </a:moveTo>
                <a:lnTo>
                  <a:pt x="51795" y="12615"/>
                </a:lnTo>
                <a:lnTo>
                  <a:pt x="51795" y="12615"/>
                </a:lnTo>
                <a:close/>
                <a:moveTo>
                  <a:pt x="4469" y="43041"/>
                </a:moveTo>
                <a:lnTo>
                  <a:pt x="4469" y="43041"/>
                </a:lnTo>
                <a:lnTo>
                  <a:pt x="4469" y="43041"/>
                </a:lnTo>
                <a:close/>
                <a:moveTo>
                  <a:pt x="24135" y="0"/>
                </a:moveTo>
                <a:lnTo>
                  <a:pt x="25351" y="18329"/>
                </a:lnTo>
                <a:lnTo>
                  <a:pt x="16445" y="2250"/>
                </a:lnTo>
                <a:lnTo>
                  <a:pt x="22798" y="19514"/>
                </a:lnTo>
                <a:lnTo>
                  <a:pt x="9697" y="6566"/>
                </a:lnTo>
                <a:lnTo>
                  <a:pt x="20639" y="21369"/>
                </a:lnTo>
                <a:lnTo>
                  <a:pt x="4469" y="12615"/>
                </a:lnTo>
                <a:lnTo>
                  <a:pt x="19120" y="23739"/>
                </a:lnTo>
                <a:lnTo>
                  <a:pt x="1125" y="19910"/>
                </a:lnTo>
                <a:lnTo>
                  <a:pt x="18329" y="26414"/>
                </a:lnTo>
                <a:lnTo>
                  <a:pt x="1" y="27843"/>
                </a:lnTo>
                <a:lnTo>
                  <a:pt x="18329" y="29241"/>
                </a:lnTo>
                <a:lnTo>
                  <a:pt x="1125" y="35746"/>
                </a:lnTo>
                <a:lnTo>
                  <a:pt x="19120" y="31946"/>
                </a:lnTo>
                <a:lnTo>
                  <a:pt x="4469" y="43041"/>
                </a:lnTo>
                <a:lnTo>
                  <a:pt x="20639" y="34287"/>
                </a:lnTo>
                <a:lnTo>
                  <a:pt x="9697" y="49089"/>
                </a:lnTo>
                <a:lnTo>
                  <a:pt x="22798" y="36141"/>
                </a:lnTo>
                <a:lnTo>
                  <a:pt x="16445" y="53406"/>
                </a:lnTo>
                <a:lnTo>
                  <a:pt x="25351" y="37326"/>
                </a:lnTo>
                <a:lnTo>
                  <a:pt x="24135" y="55655"/>
                </a:lnTo>
                <a:lnTo>
                  <a:pt x="28117" y="37721"/>
                </a:lnTo>
                <a:lnTo>
                  <a:pt x="32129" y="55655"/>
                </a:lnTo>
                <a:lnTo>
                  <a:pt x="30913" y="37326"/>
                </a:lnTo>
                <a:lnTo>
                  <a:pt x="39819" y="53406"/>
                </a:lnTo>
                <a:lnTo>
                  <a:pt x="33466" y="36141"/>
                </a:lnTo>
                <a:lnTo>
                  <a:pt x="46537" y="49089"/>
                </a:lnTo>
                <a:lnTo>
                  <a:pt x="35594" y="34287"/>
                </a:lnTo>
                <a:lnTo>
                  <a:pt x="51795" y="43041"/>
                </a:lnTo>
                <a:lnTo>
                  <a:pt x="37114" y="31946"/>
                </a:lnTo>
                <a:lnTo>
                  <a:pt x="55108" y="35746"/>
                </a:lnTo>
                <a:lnTo>
                  <a:pt x="37904" y="29241"/>
                </a:lnTo>
                <a:lnTo>
                  <a:pt x="56233" y="27843"/>
                </a:lnTo>
                <a:lnTo>
                  <a:pt x="37904" y="26414"/>
                </a:lnTo>
                <a:lnTo>
                  <a:pt x="55108" y="19910"/>
                </a:lnTo>
                <a:lnTo>
                  <a:pt x="37114" y="23739"/>
                </a:lnTo>
                <a:lnTo>
                  <a:pt x="51795" y="12615"/>
                </a:lnTo>
                <a:lnTo>
                  <a:pt x="35594" y="21369"/>
                </a:lnTo>
                <a:lnTo>
                  <a:pt x="46537" y="6566"/>
                </a:lnTo>
                <a:lnTo>
                  <a:pt x="33466" y="19514"/>
                </a:lnTo>
                <a:lnTo>
                  <a:pt x="39819" y="2250"/>
                </a:lnTo>
                <a:lnTo>
                  <a:pt x="30913" y="18329"/>
                </a:lnTo>
                <a:lnTo>
                  <a:pt x="32129" y="0"/>
                </a:lnTo>
                <a:lnTo>
                  <a:pt x="28117" y="17934"/>
                </a:lnTo>
                <a:lnTo>
                  <a:pt x="24135" y="0"/>
                </a:lnTo>
                <a:close/>
                <a:moveTo>
                  <a:pt x="32129" y="55655"/>
                </a:moveTo>
                <a:lnTo>
                  <a:pt x="32129" y="55655"/>
                </a:lnTo>
                <a:lnTo>
                  <a:pt x="32129" y="5565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6"/>
          <p:cNvSpPr/>
          <p:nvPr/>
        </p:nvSpPr>
        <p:spPr>
          <a:xfrm flipH="1" rot="10800000">
            <a:off x="8424000" y="0"/>
            <a:ext cx="1293350" cy="1363250"/>
          </a:xfrm>
          <a:custGeom>
            <a:rect b="b" l="l" r="r" t="t"/>
            <a:pathLst>
              <a:path extrusionOk="0" h="54530" w="51734">
                <a:moveTo>
                  <a:pt x="25867" y="0"/>
                </a:moveTo>
                <a:lnTo>
                  <a:pt x="25867" y="0"/>
                </a:lnTo>
                <a:cubicBezTo>
                  <a:pt x="11581" y="0"/>
                  <a:pt x="0" y="11581"/>
                  <a:pt x="0" y="25867"/>
                </a:cubicBezTo>
                <a:lnTo>
                  <a:pt x="0" y="54530"/>
                </a:lnTo>
                <a:lnTo>
                  <a:pt x="51734" y="54530"/>
                </a:lnTo>
                <a:lnTo>
                  <a:pt x="51734" y="25867"/>
                </a:lnTo>
                <a:cubicBezTo>
                  <a:pt x="51734" y="11581"/>
                  <a:pt x="40153" y="0"/>
                  <a:pt x="258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"/>
          <p:cNvSpPr txBox="1"/>
          <p:nvPr>
            <p:ph type="title"/>
          </p:nvPr>
        </p:nvSpPr>
        <p:spPr>
          <a:xfrm>
            <a:off x="4123350" y="1197263"/>
            <a:ext cx="4307400" cy="70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3" name="Google Shape;83;p7"/>
          <p:cNvSpPr txBox="1"/>
          <p:nvPr>
            <p:ph idx="1" type="subTitle"/>
          </p:nvPr>
        </p:nvSpPr>
        <p:spPr>
          <a:xfrm rot="-239">
            <a:off x="4123350" y="2025790"/>
            <a:ext cx="4307400" cy="19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7"/>
          <p:cNvSpPr/>
          <p:nvPr>
            <p:ph idx="2" type="pic"/>
          </p:nvPr>
        </p:nvSpPr>
        <p:spPr>
          <a:xfrm>
            <a:off x="291525" y="0"/>
            <a:ext cx="3456900" cy="514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5" name="Google Shape;85;p7"/>
          <p:cNvGrpSpPr/>
          <p:nvPr/>
        </p:nvGrpSpPr>
        <p:grpSpPr>
          <a:xfrm rot="-5400000">
            <a:off x="8322540" y="4226708"/>
            <a:ext cx="322065" cy="745431"/>
            <a:chOff x="2911425" y="1431925"/>
            <a:chExt cx="176300" cy="408075"/>
          </a:xfrm>
        </p:grpSpPr>
        <p:sp>
          <p:nvSpPr>
            <p:cNvPr id="86" name="Google Shape;86;p7"/>
            <p:cNvSpPr/>
            <p:nvPr/>
          </p:nvSpPr>
          <p:spPr>
            <a:xfrm>
              <a:off x="2911425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2987400" y="14319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3063400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30" y="973"/>
                    <a:pt x="973" y="76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2911425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2987400" y="149575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3063400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2911425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2987400" y="15595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3063400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4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2911425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6" y="973"/>
                  </a:cubicBezTo>
                  <a:cubicBezTo>
                    <a:pt x="760" y="973"/>
                    <a:pt x="973" y="73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2987400" y="16241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30"/>
                    <a:pt x="213" y="973"/>
                    <a:pt x="487" y="973"/>
                  </a:cubicBezTo>
                  <a:cubicBezTo>
                    <a:pt x="761" y="973"/>
                    <a:pt x="973" y="73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3063400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7" y="973"/>
                  </a:cubicBezTo>
                  <a:cubicBezTo>
                    <a:pt x="730" y="973"/>
                    <a:pt x="973" y="73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2911425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2987400" y="168800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3063400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2911425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2987400" y="17518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3063400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1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2911425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6" y="943"/>
                  </a:cubicBezTo>
                  <a:cubicBezTo>
                    <a:pt x="760" y="943"/>
                    <a:pt x="973" y="730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2987400" y="1816425"/>
              <a:ext cx="24350" cy="23575"/>
            </a:xfrm>
            <a:custGeom>
              <a:rect b="b" l="l" r="r" t="t"/>
              <a:pathLst>
                <a:path extrusionOk="0" h="943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30"/>
                    <a:pt x="213" y="943"/>
                    <a:pt x="487" y="943"/>
                  </a:cubicBezTo>
                  <a:cubicBezTo>
                    <a:pt x="761" y="943"/>
                    <a:pt x="973" y="730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3063400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7" y="943"/>
                  </a:cubicBezTo>
                  <a:cubicBezTo>
                    <a:pt x="730" y="943"/>
                    <a:pt x="973" y="730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" name="Google Shape;107;p7"/>
          <p:cNvSpPr/>
          <p:nvPr/>
        </p:nvSpPr>
        <p:spPr>
          <a:xfrm>
            <a:off x="8430775" y="-1762362"/>
            <a:ext cx="427075" cy="2641414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"/>
          <p:cNvSpPr txBox="1"/>
          <p:nvPr>
            <p:ph type="title"/>
          </p:nvPr>
        </p:nvSpPr>
        <p:spPr>
          <a:xfrm>
            <a:off x="957325" y="861675"/>
            <a:ext cx="7222800" cy="138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0" name="Google Shape;110;p8"/>
          <p:cNvSpPr/>
          <p:nvPr>
            <p:ph idx="2" type="pic"/>
          </p:nvPr>
        </p:nvSpPr>
        <p:spPr>
          <a:xfrm>
            <a:off x="291525" y="3149350"/>
            <a:ext cx="8564700" cy="1994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11" name="Google Shape;111;p8"/>
          <p:cNvGrpSpPr/>
          <p:nvPr/>
        </p:nvGrpSpPr>
        <p:grpSpPr>
          <a:xfrm>
            <a:off x="8322249" y="166706"/>
            <a:ext cx="322082" cy="745431"/>
            <a:chOff x="2911425" y="1431925"/>
            <a:chExt cx="176300" cy="408075"/>
          </a:xfrm>
        </p:grpSpPr>
        <p:sp>
          <p:nvSpPr>
            <p:cNvPr id="112" name="Google Shape;112;p8"/>
            <p:cNvSpPr/>
            <p:nvPr/>
          </p:nvSpPr>
          <p:spPr>
            <a:xfrm>
              <a:off x="2911425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987400" y="14319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3063400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30" y="973"/>
                    <a:pt x="973" y="76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2911425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987400" y="149575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3063400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2911425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987400" y="15595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3063400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4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2911425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6" y="973"/>
                  </a:cubicBezTo>
                  <a:cubicBezTo>
                    <a:pt x="760" y="973"/>
                    <a:pt x="973" y="73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987400" y="16241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30"/>
                    <a:pt x="213" y="973"/>
                    <a:pt x="487" y="973"/>
                  </a:cubicBezTo>
                  <a:cubicBezTo>
                    <a:pt x="761" y="973"/>
                    <a:pt x="973" y="73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3063400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7" y="973"/>
                  </a:cubicBezTo>
                  <a:cubicBezTo>
                    <a:pt x="730" y="973"/>
                    <a:pt x="973" y="73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911425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987400" y="168800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3063400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2911425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987400" y="17518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63400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1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911425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6" y="943"/>
                  </a:cubicBezTo>
                  <a:cubicBezTo>
                    <a:pt x="760" y="943"/>
                    <a:pt x="973" y="730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2987400" y="1816425"/>
              <a:ext cx="24350" cy="23575"/>
            </a:xfrm>
            <a:custGeom>
              <a:rect b="b" l="l" r="r" t="t"/>
              <a:pathLst>
                <a:path extrusionOk="0" h="943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30"/>
                    <a:pt x="213" y="943"/>
                    <a:pt x="487" y="943"/>
                  </a:cubicBezTo>
                  <a:cubicBezTo>
                    <a:pt x="761" y="943"/>
                    <a:pt x="973" y="730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3063400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7" y="943"/>
                  </a:cubicBezTo>
                  <a:cubicBezTo>
                    <a:pt x="730" y="943"/>
                    <a:pt x="973" y="730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3" name="Google Shape;133;p8"/>
          <p:cNvGrpSpPr/>
          <p:nvPr/>
        </p:nvGrpSpPr>
        <p:grpSpPr>
          <a:xfrm rot="-5400000">
            <a:off x="-120500" y="1264745"/>
            <a:ext cx="1405794" cy="581725"/>
            <a:chOff x="4863575" y="2897750"/>
            <a:chExt cx="1586675" cy="656575"/>
          </a:xfrm>
        </p:grpSpPr>
        <p:sp>
          <p:nvSpPr>
            <p:cNvPr id="134" name="Google Shape;134;p8"/>
            <p:cNvSpPr/>
            <p:nvPr/>
          </p:nvSpPr>
          <p:spPr>
            <a:xfrm>
              <a:off x="486357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6" y="26262"/>
                    <a:pt x="13132" y="26262"/>
                  </a:cubicBezTo>
                  <a:cubicBezTo>
                    <a:pt x="5897" y="26262"/>
                    <a:pt x="1" y="20396"/>
                    <a:pt x="1" y="13131"/>
                  </a:cubicBezTo>
                  <a:cubicBezTo>
                    <a:pt x="1" y="5897"/>
                    <a:pt x="5897" y="0"/>
                    <a:pt x="13132" y="0"/>
                  </a:cubicBezTo>
                  <a:cubicBezTo>
                    <a:pt x="20396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532862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6" y="26262"/>
                    <a:pt x="13132" y="26262"/>
                  </a:cubicBezTo>
                  <a:cubicBezTo>
                    <a:pt x="5898" y="26262"/>
                    <a:pt x="1" y="20396"/>
                    <a:pt x="1" y="13131"/>
                  </a:cubicBezTo>
                  <a:cubicBezTo>
                    <a:pt x="1" y="5897"/>
                    <a:pt x="5898" y="0"/>
                    <a:pt x="13132" y="0"/>
                  </a:cubicBezTo>
                  <a:cubicBezTo>
                    <a:pt x="20396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579367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7" y="26262"/>
                    <a:pt x="13132" y="26262"/>
                  </a:cubicBezTo>
                  <a:cubicBezTo>
                    <a:pt x="5898" y="26262"/>
                    <a:pt x="1" y="20396"/>
                    <a:pt x="1" y="13131"/>
                  </a:cubicBezTo>
                  <a:cubicBezTo>
                    <a:pt x="1" y="5897"/>
                    <a:pt x="5898" y="0"/>
                    <a:pt x="13132" y="0"/>
                  </a:cubicBezTo>
                  <a:cubicBezTo>
                    <a:pt x="20397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"/>
          <p:cNvSpPr txBox="1"/>
          <p:nvPr>
            <p:ph type="title"/>
          </p:nvPr>
        </p:nvSpPr>
        <p:spPr>
          <a:xfrm>
            <a:off x="2025550" y="1254700"/>
            <a:ext cx="5129100" cy="82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9" name="Google Shape;139;p9"/>
          <p:cNvSpPr txBox="1"/>
          <p:nvPr>
            <p:ph idx="1" type="subTitle"/>
          </p:nvPr>
        </p:nvSpPr>
        <p:spPr>
          <a:xfrm>
            <a:off x="2025550" y="2211200"/>
            <a:ext cx="5129100" cy="16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9"/>
          <p:cNvSpPr/>
          <p:nvPr/>
        </p:nvSpPr>
        <p:spPr>
          <a:xfrm>
            <a:off x="8430775" y="3278713"/>
            <a:ext cx="427075" cy="2641414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1" name="Google Shape;141;p9"/>
          <p:cNvGrpSpPr/>
          <p:nvPr/>
        </p:nvGrpSpPr>
        <p:grpSpPr>
          <a:xfrm>
            <a:off x="7450505" y="248637"/>
            <a:ext cx="1405794" cy="581725"/>
            <a:chOff x="4863575" y="2897750"/>
            <a:chExt cx="1586675" cy="656575"/>
          </a:xfrm>
        </p:grpSpPr>
        <p:sp>
          <p:nvSpPr>
            <p:cNvPr id="142" name="Google Shape;142;p9"/>
            <p:cNvSpPr/>
            <p:nvPr/>
          </p:nvSpPr>
          <p:spPr>
            <a:xfrm>
              <a:off x="486357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6" y="26262"/>
                    <a:pt x="13132" y="26262"/>
                  </a:cubicBezTo>
                  <a:cubicBezTo>
                    <a:pt x="5897" y="26262"/>
                    <a:pt x="1" y="20396"/>
                    <a:pt x="1" y="13131"/>
                  </a:cubicBezTo>
                  <a:cubicBezTo>
                    <a:pt x="1" y="5897"/>
                    <a:pt x="5897" y="0"/>
                    <a:pt x="13132" y="0"/>
                  </a:cubicBezTo>
                  <a:cubicBezTo>
                    <a:pt x="20396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532862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6" y="26262"/>
                    <a:pt x="13132" y="26262"/>
                  </a:cubicBezTo>
                  <a:cubicBezTo>
                    <a:pt x="5898" y="26262"/>
                    <a:pt x="1" y="20396"/>
                    <a:pt x="1" y="13131"/>
                  </a:cubicBezTo>
                  <a:cubicBezTo>
                    <a:pt x="1" y="5897"/>
                    <a:pt x="5898" y="0"/>
                    <a:pt x="13132" y="0"/>
                  </a:cubicBezTo>
                  <a:cubicBezTo>
                    <a:pt x="20396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579367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7" y="26262"/>
                    <a:pt x="13132" y="26262"/>
                  </a:cubicBezTo>
                  <a:cubicBezTo>
                    <a:pt x="5898" y="26262"/>
                    <a:pt x="1" y="20396"/>
                    <a:pt x="1" y="13131"/>
                  </a:cubicBezTo>
                  <a:cubicBezTo>
                    <a:pt x="1" y="5897"/>
                    <a:pt x="5898" y="0"/>
                    <a:pt x="13132" y="0"/>
                  </a:cubicBezTo>
                  <a:cubicBezTo>
                    <a:pt x="20397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/>
          <p:nvPr>
            <p:ph idx="2" type="pic"/>
          </p:nvPr>
        </p:nvSpPr>
        <p:spPr>
          <a:xfrm>
            <a:off x="-22200" y="-22200"/>
            <a:ext cx="9188400" cy="51879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10"/>
          <p:cNvSpPr txBox="1"/>
          <p:nvPr>
            <p:ph type="title"/>
          </p:nvPr>
        </p:nvSpPr>
        <p:spPr>
          <a:xfrm>
            <a:off x="713225" y="539500"/>
            <a:ext cx="7717500" cy="59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theme" Target="../theme/theme1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Hanken Grotesk"/>
              <a:buNone/>
              <a:defRPr b="1" sz="3200">
                <a:solidFill>
                  <a:schemeClr val="accent6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Hanken Grotesk"/>
              <a:buNone/>
              <a:defRPr b="1" sz="3200">
                <a:solidFill>
                  <a:schemeClr val="accent6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Hanken Grotesk"/>
              <a:buNone/>
              <a:defRPr b="1" sz="3200">
                <a:solidFill>
                  <a:schemeClr val="accent6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Hanken Grotesk"/>
              <a:buNone/>
              <a:defRPr b="1" sz="3200">
                <a:solidFill>
                  <a:schemeClr val="accent6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Hanken Grotesk"/>
              <a:buNone/>
              <a:defRPr b="1" sz="3200">
                <a:solidFill>
                  <a:schemeClr val="accent6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Hanken Grotesk"/>
              <a:buNone/>
              <a:defRPr b="1" sz="3200">
                <a:solidFill>
                  <a:schemeClr val="accent6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Hanken Grotesk"/>
              <a:buNone/>
              <a:defRPr b="1" sz="3200">
                <a:solidFill>
                  <a:schemeClr val="accent6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Hanken Grotesk"/>
              <a:buNone/>
              <a:defRPr b="1" sz="3200">
                <a:solidFill>
                  <a:schemeClr val="accent6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Hanken Grotesk"/>
              <a:buNone/>
              <a:defRPr b="1" sz="3200">
                <a:solidFill>
                  <a:schemeClr val="accent6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●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○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■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●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○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■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●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○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■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gif"/><Relationship Id="rId4" Type="http://schemas.openxmlformats.org/officeDocument/2006/relationships/image" Target="../media/image7.gif"/><Relationship Id="rId5" Type="http://schemas.openxmlformats.org/officeDocument/2006/relationships/image" Target="../media/image8.gif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162C"/>
        </a:solid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3"/>
          <p:cNvSpPr txBox="1"/>
          <p:nvPr>
            <p:ph type="ctrTitle"/>
          </p:nvPr>
        </p:nvSpPr>
        <p:spPr>
          <a:xfrm>
            <a:off x="737775" y="1512000"/>
            <a:ext cx="3406200" cy="211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Welding: Melting Metal Like a Pro!</a:t>
            </a:r>
            <a:endParaRPr sz="64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650" name="Google Shape;650;p43"/>
          <p:cNvSpPr/>
          <p:nvPr/>
        </p:nvSpPr>
        <p:spPr>
          <a:xfrm>
            <a:off x="3744700" y="0"/>
            <a:ext cx="1308542" cy="1295092"/>
          </a:xfrm>
          <a:custGeom>
            <a:rect b="b" l="l" r="r" t="t"/>
            <a:pathLst>
              <a:path extrusionOk="0" h="55655" w="56233">
                <a:moveTo>
                  <a:pt x="51795" y="12615"/>
                </a:moveTo>
                <a:lnTo>
                  <a:pt x="51795" y="12615"/>
                </a:lnTo>
                <a:lnTo>
                  <a:pt x="51795" y="12615"/>
                </a:lnTo>
                <a:close/>
                <a:moveTo>
                  <a:pt x="4469" y="43041"/>
                </a:moveTo>
                <a:lnTo>
                  <a:pt x="4469" y="43041"/>
                </a:lnTo>
                <a:lnTo>
                  <a:pt x="4469" y="43041"/>
                </a:lnTo>
                <a:close/>
                <a:moveTo>
                  <a:pt x="24135" y="0"/>
                </a:moveTo>
                <a:lnTo>
                  <a:pt x="25351" y="18329"/>
                </a:lnTo>
                <a:lnTo>
                  <a:pt x="16445" y="2250"/>
                </a:lnTo>
                <a:lnTo>
                  <a:pt x="22798" y="19514"/>
                </a:lnTo>
                <a:lnTo>
                  <a:pt x="9697" y="6566"/>
                </a:lnTo>
                <a:lnTo>
                  <a:pt x="20639" y="21369"/>
                </a:lnTo>
                <a:lnTo>
                  <a:pt x="4469" y="12615"/>
                </a:lnTo>
                <a:lnTo>
                  <a:pt x="19120" y="23739"/>
                </a:lnTo>
                <a:lnTo>
                  <a:pt x="1125" y="19910"/>
                </a:lnTo>
                <a:lnTo>
                  <a:pt x="18329" y="26414"/>
                </a:lnTo>
                <a:lnTo>
                  <a:pt x="1" y="27843"/>
                </a:lnTo>
                <a:lnTo>
                  <a:pt x="18329" y="29241"/>
                </a:lnTo>
                <a:lnTo>
                  <a:pt x="1125" y="35746"/>
                </a:lnTo>
                <a:lnTo>
                  <a:pt x="19120" y="31946"/>
                </a:lnTo>
                <a:lnTo>
                  <a:pt x="4469" y="43041"/>
                </a:lnTo>
                <a:lnTo>
                  <a:pt x="20639" y="34287"/>
                </a:lnTo>
                <a:lnTo>
                  <a:pt x="9697" y="49089"/>
                </a:lnTo>
                <a:lnTo>
                  <a:pt x="22798" y="36141"/>
                </a:lnTo>
                <a:lnTo>
                  <a:pt x="16445" y="53406"/>
                </a:lnTo>
                <a:lnTo>
                  <a:pt x="25351" y="37326"/>
                </a:lnTo>
                <a:lnTo>
                  <a:pt x="24135" y="55655"/>
                </a:lnTo>
                <a:lnTo>
                  <a:pt x="28117" y="37721"/>
                </a:lnTo>
                <a:lnTo>
                  <a:pt x="32129" y="55655"/>
                </a:lnTo>
                <a:lnTo>
                  <a:pt x="30913" y="37326"/>
                </a:lnTo>
                <a:lnTo>
                  <a:pt x="39819" y="53406"/>
                </a:lnTo>
                <a:lnTo>
                  <a:pt x="33466" y="36141"/>
                </a:lnTo>
                <a:lnTo>
                  <a:pt x="46537" y="49089"/>
                </a:lnTo>
                <a:lnTo>
                  <a:pt x="35594" y="34287"/>
                </a:lnTo>
                <a:lnTo>
                  <a:pt x="51795" y="43041"/>
                </a:lnTo>
                <a:lnTo>
                  <a:pt x="37114" y="31946"/>
                </a:lnTo>
                <a:lnTo>
                  <a:pt x="55108" y="35746"/>
                </a:lnTo>
                <a:lnTo>
                  <a:pt x="37904" y="29241"/>
                </a:lnTo>
                <a:lnTo>
                  <a:pt x="56233" y="27843"/>
                </a:lnTo>
                <a:lnTo>
                  <a:pt x="37904" y="26414"/>
                </a:lnTo>
                <a:lnTo>
                  <a:pt x="55108" y="19910"/>
                </a:lnTo>
                <a:lnTo>
                  <a:pt x="37114" y="23739"/>
                </a:lnTo>
                <a:lnTo>
                  <a:pt x="51795" y="12615"/>
                </a:lnTo>
                <a:lnTo>
                  <a:pt x="35594" y="21369"/>
                </a:lnTo>
                <a:lnTo>
                  <a:pt x="46537" y="6566"/>
                </a:lnTo>
                <a:lnTo>
                  <a:pt x="33466" y="19514"/>
                </a:lnTo>
                <a:lnTo>
                  <a:pt x="39819" y="2250"/>
                </a:lnTo>
                <a:lnTo>
                  <a:pt x="30913" y="18329"/>
                </a:lnTo>
                <a:lnTo>
                  <a:pt x="32129" y="0"/>
                </a:lnTo>
                <a:lnTo>
                  <a:pt x="28117" y="17934"/>
                </a:lnTo>
                <a:lnTo>
                  <a:pt x="24135" y="0"/>
                </a:lnTo>
                <a:close/>
                <a:moveTo>
                  <a:pt x="32129" y="55655"/>
                </a:moveTo>
                <a:lnTo>
                  <a:pt x="32129" y="55655"/>
                </a:lnTo>
                <a:lnTo>
                  <a:pt x="32129" y="5565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1" name="Google Shape;651;p43"/>
          <p:cNvGrpSpPr/>
          <p:nvPr/>
        </p:nvGrpSpPr>
        <p:grpSpPr>
          <a:xfrm>
            <a:off x="887780" y="4017712"/>
            <a:ext cx="1405794" cy="581725"/>
            <a:chOff x="4863575" y="2897750"/>
            <a:chExt cx="1586675" cy="656575"/>
          </a:xfrm>
        </p:grpSpPr>
        <p:sp>
          <p:nvSpPr>
            <p:cNvPr id="652" name="Google Shape;652;p43"/>
            <p:cNvSpPr/>
            <p:nvPr/>
          </p:nvSpPr>
          <p:spPr>
            <a:xfrm>
              <a:off x="486357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6" y="26262"/>
                    <a:pt x="13132" y="26262"/>
                  </a:cubicBezTo>
                  <a:cubicBezTo>
                    <a:pt x="5897" y="26262"/>
                    <a:pt x="1" y="20396"/>
                    <a:pt x="1" y="13131"/>
                  </a:cubicBezTo>
                  <a:cubicBezTo>
                    <a:pt x="1" y="5897"/>
                    <a:pt x="5897" y="0"/>
                    <a:pt x="13132" y="0"/>
                  </a:cubicBezTo>
                  <a:cubicBezTo>
                    <a:pt x="20396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43"/>
            <p:cNvSpPr/>
            <p:nvPr/>
          </p:nvSpPr>
          <p:spPr>
            <a:xfrm>
              <a:off x="532862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6" y="26262"/>
                    <a:pt x="13132" y="26262"/>
                  </a:cubicBezTo>
                  <a:cubicBezTo>
                    <a:pt x="5898" y="26262"/>
                    <a:pt x="1" y="20396"/>
                    <a:pt x="1" y="13131"/>
                  </a:cubicBezTo>
                  <a:cubicBezTo>
                    <a:pt x="1" y="5897"/>
                    <a:pt x="5898" y="0"/>
                    <a:pt x="13132" y="0"/>
                  </a:cubicBezTo>
                  <a:cubicBezTo>
                    <a:pt x="20396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43"/>
            <p:cNvSpPr/>
            <p:nvPr/>
          </p:nvSpPr>
          <p:spPr>
            <a:xfrm>
              <a:off x="5793675" y="2897750"/>
              <a:ext cx="656575" cy="656575"/>
            </a:xfrm>
            <a:custGeom>
              <a:rect b="b" l="l" r="r" t="t"/>
              <a:pathLst>
                <a:path extrusionOk="0" fill="none" h="26263" w="26263">
                  <a:moveTo>
                    <a:pt x="26263" y="13131"/>
                  </a:moveTo>
                  <a:cubicBezTo>
                    <a:pt x="26263" y="20396"/>
                    <a:pt x="20397" y="26262"/>
                    <a:pt x="13132" y="26262"/>
                  </a:cubicBezTo>
                  <a:cubicBezTo>
                    <a:pt x="5898" y="26262"/>
                    <a:pt x="1" y="20396"/>
                    <a:pt x="1" y="13131"/>
                  </a:cubicBezTo>
                  <a:cubicBezTo>
                    <a:pt x="1" y="5897"/>
                    <a:pt x="5898" y="0"/>
                    <a:pt x="13132" y="0"/>
                  </a:cubicBezTo>
                  <a:cubicBezTo>
                    <a:pt x="20397" y="0"/>
                    <a:pt x="26263" y="5897"/>
                    <a:pt x="26263" y="1313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55" name="Google Shape;65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8475" y="765650"/>
            <a:ext cx="3075700" cy="4074875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43"/>
          <p:cNvSpPr/>
          <p:nvPr/>
        </p:nvSpPr>
        <p:spPr>
          <a:xfrm flipH="1" rot="10800000">
            <a:off x="7668747" y="3075050"/>
            <a:ext cx="1475259" cy="2068450"/>
          </a:xfrm>
          <a:custGeom>
            <a:rect b="b" l="l" r="r" t="t"/>
            <a:pathLst>
              <a:path extrusionOk="0" h="82738" w="78513">
                <a:moveTo>
                  <a:pt x="78513" y="82737"/>
                </a:moveTo>
                <a:lnTo>
                  <a:pt x="48269" y="82737"/>
                </a:lnTo>
                <a:cubicBezTo>
                  <a:pt x="21612" y="82737"/>
                  <a:pt x="1" y="61126"/>
                  <a:pt x="1" y="34469"/>
                </a:cubicBezTo>
                <a:lnTo>
                  <a:pt x="1" y="0"/>
                </a:lnTo>
                <a:lnTo>
                  <a:pt x="7851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44"/>
          <p:cNvSpPr txBox="1"/>
          <p:nvPr>
            <p:ph idx="15" type="title"/>
          </p:nvPr>
        </p:nvSpPr>
        <p:spPr>
          <a:xfrm>
            <a:off x="3544225" y="293400"/>
            <a:ext cx="50013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is Welding?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662" name="Google Shape;662;p44"/>
          <p:cNvSpPr/>
          <p:nvPr/>
        </p:nvSpPr>
        <p:spPr>
          <a:xfrm>
            <a:off x="0" y="3922000"/>
            <a:ext cx="1293350" cy="1363250"/>
          </a:xfrm>
          <a:custGeom>
            <a:rect b="b" l="l" r="r" t="t"/>
            <a:pathLst>
              <a:path extrusionOk="0" h="54530" w="51734">
                <a:moveTo>
                  <a:pt x="25867" y="0"/>
                </a:moveTo>
                <a:lnTo>
                  <a:pt x="25867" y="0"/>
                </a:lnTo>
                <a:cubicBezTo>
                  <a:pt x="11581" y="0"/>
                  <a:pt x="0" y="11581"/>
                  <a:pt x="0" y="25867"/>
                </a:cubicBezTo>
                <a:lnTo>
                  <a:pt x="0" y="54530"/>
                </a:lnTo>
                <a:lnTo>
                  <a:pt x="51734" y="54530"/>
                </a:lnTo>
                <a:lnTo>
                  <a:pt x="51734" y="25867"/>
                </a:lnTo>
                <a:cubicBezTo>
                  <a:pt x="51734" y="11581"/>
                  <a:pt x="40153" y="0"/>
                  <a:pt x="258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44"/>
          <p:cNvSpPr txBox="1"/>
          <p:nvPr/>
        </p:nvSpPr>
        <p:spPr>
          <a:xfrm>
            <a:off x="3256450" y="951650"/>
            <a:ext cx="5459400" cy="3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</a:rPr>
              <a:t>Definition:</a:t>
            </a:r>
            <a:endParaRPr b="1" sz="1800">
              <a:solidFill>
                <a:schemeClr val="accent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" sz="1800">
                <a:solidFill>
                  <a:schemeClr val="accent1"/>
                </a:solidFill>
              </a:rPr>
              <a:t>Welding is basically </a:t>
            </a:r>
            <a:r>
              <a:rPr b="1" lang="en" sz="1800">
                <a:solidFill>
                  <a:schemeClr val="accent1"/>
                </a:solidFill>
              </a:rPr>
              <a:t>metal fusion</a:t>
            </a:r>
            <a:r>
              <a:rPr lang="en" sz="1800">
                <a:solidFill>
                  <a:schemeClr val="accent1"/>
                </a:solidFill>
              </a:rPr>
              <a:t>—melting and joining metal parts together.</a:t>
            </a:r>
            <a:endParaRPr sz="1800">
              <a:solidFill>
                <a:schemeClr val="accent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" sz="1800">
                <a:solidFill>
                  <a:schemeClr val="accent1"/>
                </a:solidFill>
              </a:rPr>
              <a:t>It’s been around for over </a:t>
            </a:r>
            <a:r>
              <a:rPr b="1" lang="en" sz="1800">
                <a:solidFill>
                  <a:schemeClr val="accent1"/>
                </a:solidFill>
              </a:rPr>
              <a:t>2,000 years</a:t>
            </a:r>
            <a:r>
              <a:rPr lang="en" sz="1800">
                <a:solidFill>
                  <a:schemeClr val="accent1"/>
                </a:solidFill>
              </a:rPr>
              <a:t>—even Vikings used it!</a:t>
            </a:r>
            <a:endParaRPr sz="180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</a:rPr>
              <a:t> </a:t>
            </a:r>
            <a:r>
              <a:rPr b="1" lang="en" sz="1800">
                <a:solidFill>
                  <a:schemeClr val="accent1"/>
                </a:solidFill>
              </a:rPr>
              <a:t>Why It’s Important:</a:t>
            </a:r>
            <a:endParaRPr b="1" sz="1800">
              <a:solidFill>
                <a:schemeClr val="accent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" sz="1800">
                <a:solidFill>
                  <a:schemeClr val="accent1"/>
                </a:solidFill>
              </a:rPr>
              <a:t>Without welding, we’d have </a:t>
            </a:r>
            <a:r>
              <a:rPr b="1" lang="en" sz="1800">
                <a:solidFill>
                  <a:schemeClr val="accent1"/>
                </a:solidFill>
              </a:rPr>
              <a:t>no cars, no roller coasters, no TikTok ring lights</a:t>
            </a:r>
            <a:r>
              <a:rPr lang="en" sz="1800">
                <a:solidFill>
                  <a:schemeClr val="accent1"/>
                </a:solidFill>
              </a:rPr>
              <a:t>—imagine that!</a:t>
            </a:r>
            <a:endParaRPr sz="1800">
              <a:solidFill>
                <a:schemeClr val="accent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" sz="1800">
                <a:solidFill>
                  <a:schemeClr val="accent1"/>
                </a:solidFill>
              </a:rPr>
              <a:t>Everything from </a:t>
            </a:r>
            <a:r>
              <a:rPr b="1" lang="en" sz="1800">
                <a:solidFill>
                  <a:schemeClr val="accent1"/>
                </a:solidFill>
              </a:rPr>
              <a:t>bridges to spaceships</a:t>
            </a:r>
            <a:r>
              <a:rPr lang="en" sz="1800">
                <a:solidFill>
                  <a:schemeClr val="accent1"/>
                </a:solidFill>
              </a:rPr>
              <a:t> needs welding.</a:t>
            </a:r>
            <a:endParaRPr sz="18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64" name="Google Shape;66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50" y="410825"/>
            <a:ext cx="2041075" cy="299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5750" y="2622600"/>
            <a:ext cx="1810700" cy="1853776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44"/>
          <p:cNvSpPr/>
          <p:nvPr/>
        </p:nvSpPr>
        <p:spPr>
          <a:xfrm>
            <a:off x="1911712" y="223100"/>
            <a:ext cx="1184126" cy="1171955"/>
          </a:xfrm>
          <a:custGeom>
            <a:rect b="b" l="l" r="r" t="t"/>
            <a:pathLst>
              <a:path extrusionOk="0" h="55655" w="56233">
                <a:moveTo>
                  <a:pt x="51795" y="12615"/>
                </a:moveTo>
                <a:lnTo>
                  <a:pt x="51795" y="12615"/>
                </a:lnTo>
                <a:lnTo>
                  <a:pt x="51795" y="12615"/>
                </a:lnTo>
                <a:close/>
                <a:moveTo>
                  <a:pt x="4469" y="43041"/>
                </a:moveTo>
                <a:lnTo>
                  <a:pt x="4469" y="43041"/>
                </a:lnTo>
                <a:lnTo>
                  <a:pt x="4469" y="43041"/>
                </a:lnTo>
                <a:close/>
                <a:moveTo>
                  <a:pt x="24135" y="0"/>
                </a:moveTo>
                <a:lnTo>
                  <a:pt x="25351" y="18329"/>
                </a:lnTo>
                <a:lnTo>
                  <a:pt x="16445" y="2250"/>
                </a:lnTo>
                <a:lnTo>
                  <a:pt x="22798" y="19514"/>
                </a:lnTo>
                <a:lnTo>
                  <a:pt x="9697" y="6566"/>
                </a:lnTo>
                <a:lnTo>
                  <a:pt x="20639" y="21369"/>
                </a:lnTo>
                <a:lnTo>
                  <a:pt x="4469" y="12615"/>
                </a:lnTo>
                <a:lnTo>
                  <a:pt x="19120" y="23739"/>
                </a:lnTo>
                <a:lnTo>
                  <a:pt x="1125" y="19910"/>
                </a:lnTo>
                <a:lnTo>
                  <a:pt x="18329" y="26414"/>
                </a:lnTo>
                <a:lnTo>
                  <a:pt x="1" y="27843"/>
                </a:lnTo>
                <a:lnTo>
                  <a:pt x="18329" y="29241"/>
                </a:lnTo>
                <a:lnTo>
                  <a:pt x="1125" y="35746"/>
                </a:lnTo>
                <a:lnTo>
                  <a:pt x="19120" y="31946"/>
                </a:lnTo>
                <a:lnTo>
                  <a:pt x="4469" y="43041"/>
                </a:lnTo>
                <a:lnTo>
                  <a:pt x="20639" y="34287"/>
                </a:lnTo>
                <a:lnTo>
                  <a:pt x="9697" y="49089"/>
                </a:lnTo>
                <a:lnTo>
                  <a:pt x="22798" y="36141"/>
                </a:lnTo>
                <a:lnTo>
                  <a:pt x="16445" y="53406"/>
                </a:lnTo>
                <a:lnTo>
                  <a:pt x="25351" y="37326"/>
                </a:lnTo>
                <a:lnTo>
                  <a:pt x="24135" y="55655"/>
                </a:lnTo>
                <a:lnTo>
                  <a:pt x="28117" y="37721"/>
                </a:lnTo>
                <a:lnTo>
                  <a:pt x="32129" y="55655"/>
                </a:lnTo>
                <a:lnTo>
                  <a:pt x="30913" y="37326"/>
                </a:lnTo>
                <a:lnTo>
                  <a:pt x="39819" y="53406"/>
                </a:lnTo>
                <a:lnTo>
                  <a:pt x="33466" y="36141"/>
                </a:lnTo>
                <a:lnTo>
                  <a:pt x="46537" y="49089"/>
                </a:lnTo>
                <a:lnTo>
                  <a:pt x="35594" y="34287"/>
                </a:lnTo>
                <a:lnTo>
                  <a:pt x="51795" y="43041"/>
                </a:lnTo>
                <a:lnTo>
                  <a:pt x="37114" y="31946"/>
                </a:lnTo>
                <a:lnTo>
                  <a:pt x="55108" y="35746"/>
                </a:lnTo>
                <a:lnTo>
                  <a:pt x="37904" y="29241"/>
                </a:lnTo>
                <a:lnTo>
                  <a:pt x="56233" y="27843"/>
                </a:lnTo>
                <a:lnTo>
                  <a:pt x="37904" y="26414"/>
                </a:lnTo>
                <a:lnTo>
                  <a:pt x="55108" y="19910"/>
                </a:lnTo>
                <a:lnTo>
                  <a:pt x="37114" y="23739"/>
                </a:lnTo>
                <a:lnTo>
                  <a:pt x="51795" y="12615"/>
                </a:lnTo>
                <a:lnTo>
                  <a:pt x="35594" y="21369"/>
                </a:lnTo>
                <a:lnTo>
                  <a:pt x="46537" y="6566"/>
                </a:lnTo>
                <a:lnTo>
                  <a:pt x="33466" y="19514"/>
                </a:lnTo>
                <a:lnTo>
                  <a:pt x="39819" y="2250"/>
                </a:lnTo>
                <a:lnTo>
                  <a:pt x="30913" y="18329"/>
                </a:lnTo>
                <a:lnTo>
                  <a:pt x="32129" y="0"/>
                </a:lnTo>
                <a:lnTo>
                  <a:pt x="28117" y="17934"/>
                </a:lnTo>
                <a:lnTo>
                  <a:pt x="24135" y="0"/>
                </a:lnTo>
                <a:close/>
                <a:moveTo>
                  <a:pt x="32129" y="55655"/>
                </a:moveTo>
                <a:lnTo>
                  <a:pt x="32129" y="55655"/>
                </a:lnTo>
                <a:lnTo>
                  <a:pt x="32129" y="5565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5"/>
          <p:cNvSpPr txBox="1"/>
          <p:nvPr>
            <p:ph type="title"/>
          </p:nvPr>
        </p:nvSpPr>
        <p:spPr>
          <a:xfrm>
            <a:off x="720000" y="692850"/>
            <a:ext cx="3383700" cy="36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Types of Welding</a:t>
            </a:r>
            <a:endParaRPr b="0" sz="2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45"/>
          <p:cNvSpPr txBox="1"/>
          <p:nvPr>
            <p:ph idx="2" type="title"/>
          </p:nvPr>
        </p:nvSpPr>
        <p:spPr>
          <a:xfrm>
            <a:off x="1035125" y="1262150"/>
            <a:ext cx="30003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MIG Welding (Metal Inert Gas)</a:t>
            </a:r>
            <a:r>
              <a:rPr lang="en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300">
              <a:solidFill>
                <a:schemeClr val="accent1"/>
              </a:solidFill>
            </a:endParaRPr>
          </a:p>
        </p:txBody>
      </p:sp>
      <p:sp>
        <p:nvSpPr>
          <p:cNvPr id="673" name="Google Shape;673;p45"/>
          <p:cNvSpPr txBox="1"/>
          <p:nvPr>
            <p:ph idx="1" type="subTitle"/>
          </p:nvPr>
        </p:nvSpPr>
        <p:spPr>
          <a:xfrm>
            <a:off x="930600" y="1561700"/>
            <a:ext cx="2735700" cy="14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●"/>
            </a:pPr>
            <a:r>
              <a:rPr lang="en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Think </a:t>
            </a:r>
            <a:r>
              <a:rPr b="1" lang="en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hot glue gun, but for metal</a:t>
            </a:r>
            <a:r>
              <a:rPr lang="en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3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●"/>
            </a:pPr>
            <a:r>
              <a:rPr lang="en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Used for </a:t>
            </a:r>
            <a:r>
              <a:rPr b="1" lang="en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cars, furniture, and home projects</a:t>
            </a:r>
            <a:r>
              <a:rPr lang="en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3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●"/>
            </a:pPr>
            <a:r>
              <a:rPr lang="en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Easy to learn, but watch out for spatter!</a:t>
            </a:r>
            <a:endParaRPr sz="30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45"/>
          <p:cNvSpPr txBox="1"/>
          <p:nvPr>
            <p:ph idx="3" type="title"/>
          </p:nvPr>
        </p:nvSpPr>
        <p:spPr>
          <a:xfrm>
            <a:off x="4864800" y="529050"/>
            <a:ext cx="32814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TIG Welding (Tungsten Inert Gas) </a:t>
            </a:r>
            <a:endParaRPr sz="2500">
              <a:solidFill>
                <a:schemeClr val="accent1"/>
              </a:solidFill>
            </a:endParaRPr>
          </a:p>
        </p:txBody>
      </p:sp>
      <p:sp>
        <p:nvSpPr>
          <p:cNvPr id="675" name="Google Shape;675;p45"/>
          <p:cNvSpPr txBox="1"/>
          <p:nvPr>
            <p:ph idx="4" type="subTitle"/>
          </p:nvPr>
        </p:nvSpPr>
        <p:spPr>
          <a:xfrm>
            <a:off x="4782600" y="816000"/>
            <a:ext cx="3281400" cy="16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●"/>
            </a:pPr>
            <a:r>
              <a:rPr b="1" lang="en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Precise &amp; fancy</a:t>
            </a:r>
            <a:r>
              <a:rPr lang="en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—used for things like race cars and fine metalwork.</a:t>
            </a:r>
            <a:endParaRPr sz="13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●"/>
            </a:pPr>
            <a:r>
              <a:rPr lang="en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If </a:t>
            </a:r>
            <a:r>
              <a:rPr b="1" lang="en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MIG is like drawing with a Sharpie, TIG is like drawing with a fine-tip pen</a:t>
            </a:r>
            <a:r>
              <a:rPr lang="en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>
              <a:solidFill>
                <a:schemeClr val="accent1"/>
              </a:solidFill>
            </a:endParaRPr>
          </a:p>
        </p:txBody>
      </p:sp>
      <p:sp>
        <p:nvSpPr>
          <p:cNvPr id="676" name="Google Shape;676;p45"/>
          <p:cNvSpPr txBox="1"/>
          <p:nvPr>
            <p:ph idx="5" type="title"/>
          </p:nvPr>
        </p:nvSpPr>
        <p:spPr>
          <a:xfrm>
            <a:off x="1274850" y="3306250"/>
            <a:ext cx="31188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Flux-Cored Arc Welding (FCAW) </a:t>
            </a:r>
            <a:endParaRPr sz="2500">
              <a:solidFill>
                <a:schemeClr val="accent1"/>
              </a:solidFill>
            </a:endParaRPr>
          </a:p>
        </p:txBody>
      </p:sp>
      <p:sp>
        <p:nvSpPr>
          <p:cNvPr id="677" name="Google Shape;677;p45"/>
          <p:cNvSpPr txBox="1"/>
          <p:nvPr>
            <p:ph idx="6" type="subTitle"/>
          </p:nvPr>
        </p:nvSpPr>
        <p:spPr>
          <a:xfrm>
            <a:off x="1334100" y="3670325"/>
            <a:ext cx="3000300" cy="12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●"/>
            </a:pPr>
            <a:r>
              <a:rPr lang="en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Similar to MIG, but works better outside in the wind.</a:t>
            </a:r>
            <a:endParaRPr sz="13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●"/>
            </a:pPr>
            <a:r>
              <a:rPr lang="en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More sparks = More drama (but also more cleanup).</a:t>
            </a:r>
            <a:endParaRPr sz="1600">
              <a:solidFill>
                <a:schemeClr val="accent1"/>
              </a:solidFill>
            </a:endParaRPr>
          </a:p>
        </p:txBody>
      </p:sp>
      <p:sp>
        <p:nvSpPr>
          <p:cNvPr id="678" name="Google Shape;678;p45"/>
          <p:cNvSpPr txBox="1"/>
          <p:nvPr>
            <p:ph idx="7" type="title"/>
          </p:nvPr>
        </p:nvSpPr>
        <p:spPr>
          <a:xfrm>
            <a:off x="4782600" y="2577275"/>
            <a:ext cx="41799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Stick Welding (Shielded Metal Arc Welding)</a:t>
            </a:r>
            <a:r>
              <a:rPr lang="en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solidFill>
                <a:schemeClr val="accent1"/>
              </a:solidFill>
            </a:endParaRPr>
          </a:p>
        </p:txBody>
      </p:sp>
      <p:sp>
        <p:nvSpPr>
          <p:cNvPr id="679" name="Google Shape;679;p45"/>
          <p:cNvSpPr txBox="1"/>
          <p:nvPr>
            <p:ph idx="8" type="subTitle"/>
          </p:nvPr>
        </p:nvSpPr>
        <p:spPr>
          <a:xfrm>
            <a:off x="4782600" y="2915200"/>
            <a:ext cx="3281400" cy="13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●"/>
            </a:pPr>
            <a:r>
              <a:rPr lang="en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lang="en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tough guy</a:t>
            </a:r>
            <a:r>
              <a:rPr lang="en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of welding—good for outdoor and heavy-duty projects.</a:t>
            </a:r>
            <a:endParaRPr sz="13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●"/>
            </a:pPr>
            <a:r>
              <a:rPr b="1" lang="en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Downside?</a:t>
            </a:r>
            <a:r>
              <a:rPr lang="en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Looks kinda messy—like when you try to frost a cake but fail.</a:t>
            </a:r>
            <a:endParaRPr sz="1300">
              <a:solidFill>
                <a:schemeClr val="accent1"/>
              </a:solidFill>
            </a:endParaRPr>
          </a:p>
        </p:txBody>
      </p:sp>
      <p:grpSp>
        <p:nvGrpSpPr>
          <p:cNvPr id="680" name="Google Shape;680;p45"/>
          <p:cNvGrpSpPr/>
          <p:nvPr/>
        </p:nvGrpSpPr>
        <p:grpSpPr>
          <a:xfrm>
            <a:off x="4262799" y="564300"/>
            <a:ext cx="442922" cy="457202"/>
            <a:chOff x="2691596" y="2958306"/>
            <a:chExt cx="278936" cy="291211"/>
          </a:xfrm>
        </p:grpSpPr>
        <p:sp>
          <p:nvSpPr>
            <p:cNvPr id="681" name="Google Shape;681;p45"/>
            <p:cNvSpPr/>
            <p:nvPr/>
          </p:nvSpPr>
          <p:spPr>
            <a:xfrm>
              <a:off x="2825311" y="2958306"/>
              <a:ext cx="145220" cy="291211"/>
            </a:xfrm>
            <a:custGeom>
              <a:rect b="b" l="l" r="r" t="t"/>
              <a:pathLst>
                <a:path extrusionOk="0" h="8455" w="4216">
                  <a:moveTo>
                    <a:pt x="2930" y="334"/>
                  </a:moveTo>
                  <a:cubicBezTo>
                    <a:pt x="3120" y="334"/>
                    <a:pt x="3287" y="501"/>
                    <a:pt x="3287" y="691"/>
                  </a:cubicBezTo>
                  <a:lnTo>
                    <a:pt x="3287" y="929"/>
                  </a:lnTo>
                  <a:lnTo>
                    <a:pt x="2215" y="929"/>
                  </a:lnTo>
                  <a:lnTo>
                    <a:pt x="2215" y="691"/>
                  </a:lnTo>
                  <a:cubicBezTo>
                    <a:pt x="2215" y="501"/>
                    <a:pt x="2382" y="334"/>
                    <a:pt x="2573" y="334"/>
                  </a:cubicBezTo>
                  <a:close/>
                  <a:moveTo>
                    <a:pt x="3311" y="1263"/>
                  </a:moveTo>
                  <a:cubicBezTo>
                    <a:pt x="3501" y="1263"/>
                    <a:pt x="3644" y="1406"/>
                    <a:pt x="3644" y="1596"/>
                  </a:cubicBezTo>
                  <a:lnTo>
                    <a:pt x="3644" y="1787"/>
                  </a:lnTo>
                  <a:lnTo>
                    <a:pt x="1858" y="1787"/>
                  </a:lnTo>
                  <a:lnTo>
                    <a:pt x="1858" y="1596"/>
                  </a:lnTo>
                  <a:cubicBezTo>
                    <a:pt x="1858" y="1406"/>
                    <a:pt x="2001" y="1263"/>
                    <a:pt x="2192" y="1263"/>
                  </a:cubicBezTo>
                  <a:close/>
                  <a:moveTo>
                    <a:pt x="3525" y="2096"/>
                  </a:moveTo>
                  <a:cubicBezTo>
                    <a:pt x="3716" y="2096"/>
                    <a:pt x="3882" y="2263"/>
                    <a:pt x="3882" y="2454"/>
                  </a:cubicBezTo>
                  <a:lnTo>
                    <a:pt x="3882" y="2715"/>
                  </a:lnTo>
                  <a:cubicBezTo>
                    <a:pt x="3882" y="2763"/>
                    <a:pt x="3835" y="2811"/>
                    <a:pt x="3787" y="2811"/>
                  </a:cubicBezTo>
                  <a:lnTo>
                    <a:pt x="1715" y="2811"/>
                  </a:lnTo>
                  <a:cubicBezTo>
                    <a:pt x="1668" y="2811"/>
                    <a:pt x="1620" y="2763"/>
                    <a:pt x="1620" y="2715"/>
                  </a:cubicBezTo>
                  <a:lnTo>
                    <a:pt x="1620" y="2454"/>
                  </a:lnTo>
                  <a:cubicBezTo>
                    <a:pt x="1620" y="2263"/>
                    <a:pt x="1787" y="2096"/>
                    <a:pt x="1977" y="2096"/>
                  </a:cubicBezTo>
                  <a:close/>
                  <a:moveTo>
                    <a:pt x="3216" y="3144"/>
                  </a:moveTo>
                  <a:lnTo>
                    <a:pt x="3216" y="4240"/>
                  </a:lnTo>
                  <a:cubicBezTo>
                    <a:pt x="3216" y="4335"/>
                    <a:pt x="3144" y="4382"/>
                    <a:pt x="3049" y="4382"/>
                  </a:cubicBezTo>
                  <a:lnTo>
                    <a:pt x="2454" y="4382"/>
                  </a:lnTo>
                  <a:cubicBezTo>
                    <a:pt x="2358" y="4382"/>
                    <a:pt x="2287" y="4311"/>
                    <a:pt x="2287" y="4240"/>
                  </a:cubicBezTo>
                  <a:lnTo>
                    <a:pt x="2287" y="3144"/>
                  </a:lnTo>
                  <a:close/>
                  <a:moveTo>
                    <a:pt x="2573" y="1"/>
                  </a:moveTo>
                  <a:cubicBezTo>
                    <a:pt x="2192" y="1"/>
                    <a:pt x="1882" y="310"/>
                    <a:pt x="1882" y="691"/>
                  </a:cubicBezTo>
                  <a:lnTo>
                    <a:pt x="1882" y="1001"/>
                  </a:lnTo>
                  <a:cubicBezTo>
                    <a:pt x="1668" y="1096"/>
                    <a:pt x="1525" y="1334"/>
                    <a:pt x="1525" y="1596"/>
                  </a:cubicBezTo>
                  <a:lnTo>
                    <a:pt x="1525" y="1953"/>
                  </a:lnTo>
                  <a:cubicBezTo>
                    <a:pt x="1382" y="2072"/>
                    <a:pt x="1287" y="2263"/>
                    <a:pt x="1287" y="2454"/>
                  </a:cubicBezTo>
                  <a:lnTo>
                    <a:pt x="1287" y="2715"/>
                  </a:lnTo>
                  <a:cubicBezTo>
                    <a:pt x="1287" y="2954"/>
                    <a:pt x="1477" y="3144"/>
                    <a:pt x="1715" y="3144"/>
                  </a:cubicBezTo>
                  <a:lnTo>
                    <a:pt x="1953" y="3144"/>
                  </a:lnTo>
                  <a:lnTo>
                    <a:pt x="1953" y="4240"/>
                  </a:lnTo>
                  <a:cubicBezTo>
                    <a:pt x="1953" y="4502"/>
                    <a:pt x="2192" y="4716"/>
                    <a:pt x="2454" y="4716"/>
                  </a:cubicBezTo>
                  <a:lnTo>
                    <a:pt x="2596" y="4716"/>
                  </a:lnTo>
                  <a:lnTo>
                    <a:pt x="2596" y="7288"/>
                  </a:lnTo>
                  <a:cubicBezTo>
                    <a:pt x="2596" y="7740"/>
                    <a:pt x="2215" y="8121"/>
                    <a:pt x="1739" y="8121"/>
                  </a:cubicBezTo>
                  <a:lnTo>
                    <a:pt x="1168" y="8121"/>
                  </a:lnTo>
                  <a:cubicBezTo>
                    <a:pt x="715" y="8121"/>
                    <a:pt x="334" y="7740"/>
                    <a:pt x="334" y="7288"/>
                  </a:cubicBezTo>
                  <a:lnTo>
                    <a:pt x="334" y="4954"/>
                  </a:lnTo>
                  <a:cubicBezTo>
                    <a:pt x="334" y="4883"/>
                    <a:pt x="263" y="4787"/>
                    <a:pt x="167" y="4787"/>
                  </a:cubicBezTo>
                  <a:cubicBezTo>
                    <a:pt x="72" y="4787"/>
                    <a:pt x="1" y="4883"/>
                    <a:pt x="1" y="4954"/>
                  </a:cubicBezTo>
                  <a:lnTo>
                    <a:pt x="1" y="7288"/>
                  </a:lnTo>
                  <a:cubicBezTo>
                    <a:pt x="1" y="7931"/>
                    <a:pt x="525" y="8455"/>
                    <a:pt x="1168" y="8455"/>
                  </a:cubicBezTo>
                  <a:lnTo>
                    <a:pt x="1739" y="8455"/>
                  </a:lnTo>
                  <a:cubicBezTo>
                    <a:pt x="2382" y="8455"/>
                    <a:pt x="2906" y="7931"/>
                    <a:pt x="2906" y="7288"/>
                  </a:cubicBezTo>
                  <a:lnTo>
                    <a:pt x="2906" y="4716"/>
                  </a:lnTo>
                  <a:lnTo>
                    <a:pt x="3049" y="4716"/>
                  </a:lnTo>
                  <a:cubicBezTo>
                    <a:pt x="3311" y="4716"/>
                    <a:pt x="3525" y="4502"/>
                    <a:pt x="3525" y="4240"/>
                  </a:cubicBezTo>
                  <a:lnTo>
                    <a:pt x="3525" y="3144"/>
                  </a:lnTo>
                  <a:lnTo>
                    <a:pt x="3787" y="3144"/>
                  </a:lnTo>
                  <a:cubicBezTo>
                    <a:pt x="4025" y="3144"/>
                    <a:pt x="4216" y="2954"/>
                    <a:pt x="4216" y="2715"/>
                  </a:cubicBezTo>
                  <a:lnTo>
                    <a:pt x="4216" y="2454"/>
                  </a:lnTo>
                  <a:cubicBezTo>
                    <a:pt x="4216" y="2263"/>
                    <a:pt x="4121" y="2072"/>
                    <a:pt x="3978" y="1953"/>
                  </a:cubicBezTo>
                  <a:lnTo>
                    <a:pt x="3978" y="1596"/>
                  </a:lnTo>
                  <a:cubicBezTo>
                    <a:pt x="3978" y="1334"/>
                    <a:pt x="3835" y="1120"/>
                    <a:pt x="3597" y="1001"/>
                  </a:cubicBezTo>
                  <a:lnTo>
                    <a:pt x="3597" y="691"/>
                  </a:lnTo>
                  <a:cubicBezTo>
                    <a:pt x="3597" y="310"/>
                    <a:pt x="3311" y="1"/>
                    <a:pt x="29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45"/>
            <p:cNvSpPr/>
            <p:nvPr/>
          </p:nvSpPr>
          <p:spPr>
            <a:xfrm>
              <a:off x="2691596" y="2958306"/>
              <a:ext cx="145255" cy="291211"/>
            </a:xfrm>
            <a:custGeom>
              <a:rect b="b" l="l" r="r" t="t"/>
              <a:pathLst>
                <a:path extrusionOk="0" h="8455" w="4217">
                  <a:moveTo>
                    <a:pt x="1763" y="4049"/>
                  </a:moveTo>
                  <a:cubicBezTo>
                    <a:pt x="1858" y="4049"/>
                    <a:pt x="1930" y="4121"/>
                    <a:pt x="1930" y="4216"/>
                  </a:cubicBezTo>
                  <a:lnTo>
                    <a:pt x="1930" y="5311"/>
                  </a:lnTo>
                  <a:lnTo>
                    <a:pt x="1001" y="5311"/>
                  </a:lnTo>
                  <a:lnTo>
                    <a:pt x="1001" y="4216"/>
                  </a:lnTo>
                  <a:cubicBezTo>
                    <a:pt x="1001" y="4121"/>
                    <a:pt x="1073" y="4049"/>
                    <a:pt x="1168" y="4049"/>
                  </a:cubicBezTo>
                  <a:close/>
                  <a:moveTo>
                    <a:pt x="2501" y="5645"/>
                  </a:moveTo>
                  <a:cubicBezTo>
                    <a:pt x="2549" y="5645"/>
                    <a:pt x="2597" y="5668"/>
                    <a:pt x="2597" y="5740"/>
                  </a:cubicBezTo>
                  <a:lnTo>
                    <a:pt x="2597" y="5978"/>
                  </a:lnTo>
                  <a:cubicBezTo>
                    <a:pt x="2597" y="6097"/>
                    <a:pt x="2549" y="6216"/>
                    <a:pt x="2454" y="6264"/>
                  </a:cubicBezTo>
                  <a:cubicBezTo>
                    <a:pt x="2454" y="6288"/>
                    <a:pt x="2430" y="6288"/>
                    <a:pt x="2430" y="6288"/>
                  </a:cubicBezTo>
                  <a:cubicBezTo>
                    <a:pt x="2382" y="6311"/>
                    <a:pt x="2311" y="6335"/>
                    <a:pt x="2239" y="6335"/>
                  </a:cubicBezTo>
                  <a:lnTo>
                    <a:pt x="691" y="6335"/>
                  </a:lnTo>
                  <a:cubicBezTo>
                    <a:pt x="620" y="6335"/>
                    <a:pt x="549" y="6311"/>
                    <a:pt x="501" y="6288"/>
                  </a:cubicBezTo>
                  <a:cubicBezTo>
                    <a:pt x="501" y="6288"/>
                    <a:pt x="501" y="6288"/>
                    <a:pt x="501" y="6264"/>
                  </a:cubicBezTo>
                  <a:cubicBezTo>
                    <a:pt x="406" y="6216"/>
                    <a:pt x="334" y="6097"/>
                    <a:pt x="334" y="5978"/>
                  </a:cubicBezTo>
                  <a:lnTo>
                    <a:pt x="334" y="5740"/>
                  </a:lnTo>
                  <a:cubicBezTo>
                    <a:pt x="334" y="5668"/>
                    <a:pt x="382" y="5645"/>
                    <a:pt x="430" y="5645"/>
                  </a:cubicBezTo>
                  <a:close/>
                  <a:moveTo>
                    <a:pt x="2382" y="6669"/>
                  </a:moveTo>
                  <a:lnTo>
                    <a:pt x="2382" y="6835"/>
                  </a:lnTo>
                  <a:cubicBezTo>
                    <a:pt x="2382" y="7026"/>
                    <a:pt x="2216" y="7193"/>
                    <a:pt x="2025" y="7193"/>
                  </a:cubicBezTo>
                  <a:lnTo>
                    <a:pt x="930" y="7193"/>
                  </a:lnTo>
                  <a:cubicBezTo>
                    <a:pt x="715" y="7193"/>
                    <a:pt x="572" y="7026"/>
                    <a:pt x="572" y="6835"/>
                  </a:cubicBezTo>
                  <a:lnTo>
                    <a:pt x="572" y="6669"/>
                  </a:lnTo>
                  <a:close/>
                  <a:moveTo>
                    <a:pt x="2001" y="7526"/>
                  </a:moveTo>
                  <a:lnTo>
                    <a:pt x="2001" y="7764"/>
                  </a:lnTo>
                  <a:cubicBezTo>
                    <a:pt x="2001" y="7955"/>
                    <a:pt x="1835" y="8121"/>
                    <a:pt x="1644" y="8121"/>
                  </a:cubicBezTo>
                  <a:lnTo>
                    <a:pt x="1287" y="8121"/>
                  </a:lnTo>
                  <a:cubicBezTo>
                    <a:pt x="1096" y="8121"/>
                    <a:pt x="930" y="7955"/>
                    <a:pt x="930" y="7764"/>
                  </a:cubicBezTo>
                  <a:lnTo>
                    <a:pt x="930" y="7526"/>
                  </a:lnTo>
                  <a:close/>
                  <a:moveTo>
                    <a:pt x="2478" y="1"/>
                  </a:moveTo>
                  <a:cubicBezTo>
                    <a:pt x="1835" y="1"/>
                    <a:pt x="1311" y="525"/>
                    <a:pt x="1311" y="1168"/>
                  </a:cubicBezTo>
                  <a:lnTo>
                    <a:pt x="1311" y="3716"/>
                  </a:lnTo>
                  <a:lnTo>
                    <a:pt x="1168" y="3716"/>
                  </a:lnTo>
                  <a:cubicBezTo>
                    <a:pt x="906" y="3716"/>
                    <a:pt x="691" y="3930"/>
                    <a:pt x="691" y="4216"/>
                  </a:cubicBezTo>
                  <a:lnTo>
                    <a:pt x="691" y="5311"/>
                  </a:lnTo>
                  <a:lnTo>
                    <a:pt x="430" y="5311"/>
                  </a:lnTo>
                  <a:cubicBezTo>
                    <a:pt x="191" y="5311"/>
                    <a:pt x="1" y="5502"/>
                    <a:pt x="1" y="5740"/>
                  </a:cubicBezTo>
                  <a:lnTo>
                    <a:pt x="1" y="5978"/>
                  </a:lnTo>
                  <a:cubicBezTo>
                    <a:pt x="1" y="6192"/>
                    <a:pt x="96" y="6359"/>
                    <a:pt x="239" y="6502"/>
                  </a:cubicBezTo>
                  <a:lnTo>
                    <a:pt x="239" y="6835"/>
                  </a:lnTo>
                  <a:cubicBezTo>
                    <a:pt x="239" y="7097"/>
                    <a:pt x="382" y="7335"/>
                    <a:pt x="620" y="7455"/>
                  </a:cubicBezTo>
                  <a:lnTo>
                    <a:pt x="620" y="7764"/>
                  </a:lnTo>
                  <a:cubicBezTo>
                    <a:pt x="620" y="8145"/>
                    <a:pt x="906" y="8455"/>
                    <a:pt x="1287" y="8455"/>
                  </a:cubicBezTo>
                  <a:lnTo>
                    <a:pt x="1644" y="8455"/>
                  </a:lnTo>
                  <a:cubicBezTo>
                    <a:pt x="2025" y="8455"/>
                    <a:pt x="2335" y="8145"/>
                    <a:pt x="2335" y="7764"/>
                  </a:cubicBezTo>
                  <a:lnTo>
                    <a:pt x="2335" y="7455"/>
                  </a:lnTo>
                  <a:cubicBezTo>
                    <a:pt x="2549" y="7335"/>
                    <a:pt x="2692" y="7097"/>
                    <a:pt x="2692" y="6835"/>
                  </a:cubicBezTo>
                  <a:lnTo>
                    <a:pt x="2692" y="6502"/>
                  </a:lnTo>
                  <a:cubicBezTo>
                    <a:pt x="2835" y="6359"/>
                    <a:pt x="2930" y="6192"/>
                    <a:pt x="2930" y="5978"/>
                  </a:cubicBezTo>
                  <a:lnTo>
                    <a:pt x="2930" y="5740"/>
                  </a:lnTo>
                  <a:cubicBezTo>
                    <a:pt x="2930" y="5502"/>
                    <a:pt x="2740" y="5311"/>
                    <a:pt x="2501" y="5311"/>
                  </a:cubicBezTo>
                  <a:lnTo>
                    <a:pt x="2263" y="5311"/>
                  </a:lnTo>
                  <a:lnTo>
                    <a:pt x="2263" y="4216"/>
                  </a:lnTo>
                  <a:cubicBezTo>
                    <a:pt x="2263" y="3930"/>
                    <a:pt x="2049" y="3716"/>
                    <a:pt x="1763" y="3716"/>
                  </a:cubicBezTo>
                  <a:lnTo>
                    <a:pt x="1644" y="3716"/>
                  </a:lnTo>
                  <a:lnTo>
                    <a:pt x="1644" y="1168"/>
                  </a:lnTo>
                  <a:cubicBezTo>
                    <a:pt x="1644" y="715"/>
                    <a:pt x="2001" y="334"/>
                    <a:pt x="2478" y="334"/>
                  </a:cubicBezTo>
                  <a:lnTo>
                    <a:pt x="3049" y="334"/>
                  </a:lnTo>
                  <a:cubicBezTo>
                    <a:pt x="3502" y="334"/>
                    <a:pt x="3883" y="715"/>
                    <a:pt x="3883" y="1168"/>
                  </a:cubicBezTo>
                  <a:lnTo>
                    <a:pt x="3883" y="3478"/>
                  </a:lnTo>
                  <a:cubicBezTo>
                    <a:pt x="3883" y="3573"/>
                    <a:pt x="3954" y="3644"/>
                    <a:pt x="4049" y="3644"/>
                  </a:cubicBezTo>
                  <a:cubicBezTo>
                    <a:pt x="4145" y="3644"/>
                    <a:pt x="4216" y="3573"/>
                    <a:pt x="4216" y="3478"/>
                  </a:cubicBezTo>
                  <a:lnTo>
                    <a:pt x="4216" y="1168"/>
                  </a:lnTo>
                  <a:cubicBezTo>
                    <a:pt x="4216" y="525"/>
                    <a:pt x="3692" y="1"/>
                    <a:pt x="30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45"/>
            <p:cNvSpPr/>
            <p:nvPr/>
          </p:nvSpPr>
          <p:spPr>
            <a:xfrm>
              <a:off x="2825311" y="3097764"/>
              <a:ext cx="11539" cy="11504"/>
            </a:xfrm>
            <a:custGeom>
              <a:rect b="b" l="l" r="r" t="t"/>
              <a:pathLst>
                <a:path extrusionOk="0" h="334" w="335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cubicBezTo>
                    <a:pt x="263" y="333"/>
                    <a:pt x="334" y="262"/>
                    <a:pt x="334" y="167"/>
                  </a:cubicBez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4" name="Google Shape;684;p45"/>
          <p:cNvGrpSpPr/>
          <p:nvPr/>
        </p:nvGrpSpPr>
        <p:grpSpPr>
          <a:xfrm>
            <a:off x="762863" y="3430140"/>
            <a:ext cx="414327" cy="457185"/>
            <a:chOff x="7550201" y="1761602"/>
            <a:chExt cx="263332" cy="294483"/>
          </a:xfrm>
        </p:grpSpPr>
        <p:sp>
          <p:nvSpPr>
            <p:cNvPr id="685" name="Google Shape;685;p45"/>
            <p:cNvSpPr/>
            <p:nvPr/>
          </p:nvSpPr>
          <p:spPr>
            <a:xfrm>
              <a:off x="7660115" y="1840957"/>
              <a:ext cx="42677" cy="97025"/>
            </a:xfrm>
            <a:custGeom>
              <a:rect b="b" l="l" r="r" t="t"/>
              <a:pathLst>
                <a:path extrusionOk="0" h="2817" w="1239">
                  <a:moveTo>
                    <a:pt x="642" y="0"/>
                  </a:moveTo>
                  <a:cubicBezTo>
                    <a:pt x="565" y="0"/>
                    <a:pt x="496" y="47"/>
                    <a:pt x="476" y="126"/>
                  </a:cubicBezTo>
                  <a:lnTo>
                    <a:pt x="24" y="1412"/>
                  </a:lnTo>
                  <a:cubicBezTo>
                    <a:pt x="0" y="1459"/>
                    <a:pt x="24" y="1531"/>
                    <a:pt x="72" y="1578"/>
                  </a:cubicBezTo>
                  <a:cubicBezTo>
                    <a:pt x="95" y="1626"/>
                    <a:pt x="167" y="1626"/>
                    <a:pt x="238" y="1626"/>
                  </a:cubicBezTo>
                  <a:lnTo>
                    <a:pt x="738" y="1459"/>
                  </a:lnTo>
                  <a:lnTo>
                    <a:pt x="500" y="2221"/>
                  </a:lnTo>
                  <a:lnTo>
                    <a:pt x="429" y="2055"/>
                  </a:lnTo>
                  <a:cubicBezTo>
                    <a:pt x="395" y="2003"/>
                    <a:pt x="323" y="1964"/>
                    <a:pt x="259" y="1964"/>
                  </a:cubicBezTo>
                  <a:cubicBezTo>
                    <a:pt x="234" y="1964"/>
                    <a:pt x="211" y="1970"/>
                    <a:pt x="191" y="1983"/>
                  </a:cubicBezTo>
                  <a:cubicBezTo>
                    <a:pt x="119" y="2031"/>
                    <a:pt x="72" y="2126"/>
                    <a:pt x="119" y="2221"/>
                  </a:cubicBezTo>
                  <a:lnTo>
                    <a:pt x="405" y="2721"/>
                  </a:lnTo>
                  <a:cubicBezTo>
                    <a:pt x="429" y="2769"/>
                    <a:pt x="453" y="2793"/>
                    <a:pt x="500" y="2817"/>
                  </a:cubicBezTo>
                  <a:lnTo>
                    <a:pt x="548" y="2817"/>
                  </a:lnTo>
                  <a:cubicBezTo>
                    <a:pt x="572" y="2817"/>
                    <a:pt x="596" y="2817"/>
                    <a:pt x="619" y="2793"/>
                  </a:cubicBezTo>
                  <a:lnTo>
                    <a:pt x="1143" y="2531"/>
                  </a:lnTo>
                  <a:cubicBezTo>
                    <a:pt x="1215" y="2483"/>
                    <a:pt x="1239" y="2388"/>
                    <a:pt x="1215" y="2293"/>
                  </a:cubicBezTo>
                  <a:cubicBezTo>
                    <a:pt x="1180" y="2241"/>
                    <a:pt x="1121" y="2202"/>
                    <a:pt x="1055" y="2202"/>
                  </a:cubicBezTo>
                  <a:cubicBezTo>
                    <a:pt x="1030" y="2202"/>
                    <a:pt x="1003" y="2208"/>
                    <a:pt x="977" y="2221"/>
                  </a:cubicBezTo>
                  <a:lnTo>
                    <a:pt x="810" y="2316"/>
                  </a:lnTo>
                  <a:lnTo>
                    <a:pt x="810" y="2316"/>
                  </a:lnTo>
                  <a:lnTo>
                    <a:pt x="1143" y="1269"/>
                  </a:lnTo>
                  <a:cubicBezTo>
                    <a:pt x="1167" y="1221"/>
                    <a:pt x="1143" y="1150"/>
                    <a:pt x="1096" y="1102"/>
                  </a:cubicBezTo>
                  <a:cubicBezTo>
                    <a:pt x="1048" y="1054"/>
                    <a:pt x="1000" y="1054"/>
                    <a:pt x="929" y="1054"/>
                  </a:cubicBezTo>
                  <a:lnTo>
                    <a:pt x="453" y="1197"/>
                  </a:lnTo>
                  <a:lnTo>
                    <a:pt x="786" y="221"/>
                  </a:lnTo>
                  <a:cubicBezTo>
                    <a:pt x="810" y="126"/>
                    <a:pt x="762" y="30"/>
                    <a:pt x="691" y="6"/>
                  </a:cubicBezTo>
                  <a:cubicBezTo>
                    <a:pt x="674" y="2"/>
                    <a:pt x="658" y="0"/>
                    <a:pt x="6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45"/>
            <p:cNvSpPr/>
            <p:nvPr/>
          </p:nvSpPr>
          <p:spPr>
            <a:xfrm>
              <a:off x="7586265" y="1792772"/>
              <a:ext cx="190343" cy="166529"/>
            </a:xfrm>
            <a:custGeom>
              <a:rect b="b" l="l" r="r" t="t"/>
              <a:pathLst>
                <a:path extrusionOk="0" h="4835" w="5526">
                  <a:moveTo>
                    <a:pt x="2763" y="381"/>
                  </a:moveTo>
                  <a:lnTo>
                    <a:pt x="5145" y="4501"/>
                  </a:lnTo>
                  <a:lnTo>
                    <a:pt x="382" y="4501"/>
                  </a:lnTo>
                  <a:lnTo>
                    <a:pt x="2763" y="381"/>
                  </a:lnTo>
                  <a:close/>
                  <a:moveTo>
                    <a:pt x="2763" y="0"/>
                  </a:moveTo>
                  <a:cubicBezTo>
                    <a:pt x="2644" y="0"/>
                    <a:pt x="2549" y="72"/>
                    <a:pt x="2478" y="215"/>
                  </a:cubicBezTo>
                  <a:lnTo>
                    <a:pt x="96" y="4358"/>
                  </a:lnTo>
                  <a:cubicBezTo>
                    <a:pt x="1" y="4478"/>
                    <a:pt x="1" y="4597"/>
                    <a:pt x="49" y="4692"/>
                  </a:cubicBezTo>
                  <a:cubicBezTo>
                    <a:pt x="120" y="4787"/>
                    <a:pt x="215" y="4835"/>
                    <a:pt x="358" y="4835"/>
                  </a:cubicBezTo>
                  <a:lnTo>
                    <a:pt x="5169" y="4835"/>
                  </a:lnTo>
                  <a:cubicBezTo>
                    <a:pt x="5312" y="4835"/>
                    <a:pt x="5431" y="4787"/>
                    <a:pt x="5478" y="4692"/>
                  </a:cubicBezTo>
                  <a:cubicBezTo>
                    <a:pt x="5526" y="4597"/>
                    <a:pt x="5526" y="4478"/>
                    <a:pt x="5454" y="4358"/>
                  </a:cubicBezTo>
                  <a:lnTo>
                    <a:pt x="3049" y="215"/>
                  </a:lnTo>
                  <a:cubicBezTo>
                    <a:pt x="2978" y="72"/>
                    <a:pt x="2882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45"/>
            <p:cNvSpPr/>
            <p:nvPr/>
          </p:nvSpPr>
          <p:spPr>
            <a:xfrm>
              <a:off x="7641239" y="1978142"/>
              <a:ext cx="134577" cy="11504"/>
            </a:xfrm>
            <a:custGeom>
              <a:rect b="b" l="l" r="r" t="t"/>
              <a:pathLst>
                <a:path extrusionOk="0" h="334" w="3907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3739" y="334"/>
                  </a:lnTo>
                  <a:cubicBezTo>
                    <a:pt x="3835" y="334"/>
                    <a:pt x="3906" y="262"/>
                    <a:pt x="3906" y="167"/>
                  </a:cubicBezTo>
                  <a:cubicBezTo>
                    <a:pt x="3906" y="72"/>
                    <a:pt x="3835" y="0"/>
                    <a:pt x="3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45"/>
            <p:cNvSpPr/>
            <p:nvPr/>
          </p:nvSpPr>
          <p:spPr>
            <a:xfrm>
              <a:off x="7587918" y="1978142"/>
              <a:ext cx="37752" cy="11504"/>
            </a:xfrm>
            <a:custGeom>
              <a:rect b="b" l="l" r="r" t="t"/>
              <a:pathLst>
                <a:path extrusionOk="0" h="334" w="1096">
                  <a:moveTo>
                    <a:pt x="167" y="0"/>
                  </a:moveTo>
                  <a:cubicBezTo>
                    <a:pt x="96" y="0"/>
                    <a:pt x="1" y="72"/>
                    <a:pt x="1" y="167"/>
                  </a:cubicBezTo>
                  <a:cubicBezTo>
                    <a:pt x="1" y="262"/>
                    <a:pt x="96" y="334"/>
                    <a:pt x="167" y="334"/>
                  </a:cubicBezTo>
                  <a:lnTo>
                    <a:pt x="929" y="334"/>
                  </a:lnTo>
                  <a:cubicBezTo>
                    <a:pt x="1025" y="334"/>
                    <a:pt x="1096" y="262"/>
                    <a:pt x="1096" y="167"/>
                  </a:cubicBezTo>
                  <a:cubicBezTo>
                    <a:pt x="1096" y="72"/>
                    <a:pt x="1025" y="0"/>
                    <a:pt x="9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45"/>
            <p:cNvSpPr/>
            <p:nvPr/>
          </p:nvSpPr>
          <p:spPr>
            <a:xfrm>
              <a:off x="7587918" y="2006832"/>
              <a:ext cx="135369" cy="11538"/>
            </a:xfrm>
            <a:custGeom>
              <a:rect b="b" l="l" r="r" t="t"/>
              <a:pathLst>
                <a:path extrusionOk="0" h="335" w="3930">
                  <a:moveTo>
                    <a:pt x="167" y="1"/>
                  </a:moveTo>
                  <a:cubicBezTo>
                    <a:pt x="96" y="1"/>
                    <a:pt x="1" y="72"/>
                    <a:pt x="1" y="168"/>
                  </a:cubicBezTo>
                  <a:cubicBezTo>
                    <a:pt x="1" y="263"/>
                    <a:pt x="96" y="334"/>
                    <a:pt x="167" y="334"/>
                  </a:cubicBezTo>
                  <a:lnTo>
                    <a:pt x="3763" y="334"/>
                  </a:lnTo>
                  <a:cubicBezTo>
                    <a:pt x="3835" y="334"/>
                    <a:pt x="3930" y="263"/>
                    <a:pt x="3930" y="168"/>
                  </a:cubicBezTo>
                  <a:cubicBezTo>
                    <a:pt x="3930" y="72"/>
                    <a:pt x="3835" y="1"/>
                    <a:pt x="3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45"/>
            <p:cNvSpPr/>
            <p:nvPr/>
          </p:nvSpPr>
          <p:spPr>
            <a:xfrm>
              <a:off x="7738029" y="2006832"/>
              <a:ext cx="37786" cy="11538"/>
            </a:xfrm>
            <a:custGeom>
              <a:rect b="b" l="l" r="r" t="t"/>
              <a:pathLst>
                <a:path extrusionOk="0" h="335" w="1097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lnTo>
                    <a:pt x="929" y="334"/>
                  </a:lnTo>
                  <a:cubicBezTo>
                    <a:pt x="1025" y="334"/>
                    <a:pt x="1096" y="263"/>
                    <a:pt x="1096" y="168"/>
                  </a:cubicBezTo>
                  <a:cubicBezTo>
                    <a:pt x="1096" y="72"/>
                    <a:pt x="1025" y="1"/>
                    <a:pt x="9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45"/>
            <p:cNvSpPr/>
            <p:nvPr/>
          </p:nvSpPr>
          <p:spPr>
            <a:xfrm>
              <a:off x="7550201" y="1761602"/>
              <a:ext cx="263332" cy="294483"/>
            </a:xfrm>
            <a:custGeom>
              <a:rect b="b" l="l" r="r" t="t"/>
              <a:pathLst>
                <a:path extrusionOk="0" h="8550" w="7645">
                  <a:moveTo>
                    <a:pt x="619" y="0"/>
                  </a:moveTo>
                  <a:cubicBezTo>
                    <a:pt x="286" y="0"/>
                    <a:pt x="0" y="286"/>
                    <a:pt x="0" y="620"/>
                  </a:cubicBezTo>
                  <a:lnTo>
                    <a:pt x="0" y="7931"/>
                  </a:lnTo>
                  <a:cubicBezTo>
                    <a:pt x="0" y="8264"/>
                    <a:pt x="286" y="8550"/>
                    <a:pt x="619" y="8550"/>
                  </a:cubicBezTo>
                  <a:lnTo>
                    <a:pt x="7025" y="8550"/>
                  </a:lnTo>
                  <a:cubicBezTo>
                    <a:pt x="7359" y="8550"/>
                    <a:pt x="7645" y="8264"/>
                    <a:pt x="7645" y="7931"/>
                  </a:cubicBezTo>
                  <a:lnTo>
                    <a:pt x="7645" y="4287"/>
                  </a:lnTo>
                  <a:cubicBezTo>
                    <a:pt x="7645" y="4192"/>
                    <a:pt x="7573" y="4097"/>
                    <a:pt x="7478" y="4097"/>
                  </a:cubicBezTo>
                  <a:cubicBezTo>
                    <a:pt x="7383" y="4097"/>
                    <a:pt x="7311" y="4192"/>
                    <a:pt x="7311" y="4287"/>
                  </a:cubicBezTo>
                  <a:lnTo>
                    <a:pt x="7311" y="7931"/>
                  </a:lnTo>
                  <a:cubicBezTo>
                    <a:pt x="7311" y="8097"/>
                    <a:pt x="7168" y="8216"/>
                    <a:pt x="7025" y="8216"/>
                  </a:cubicBezTo>
                  <a:lnTo>
                    <a:pt x="619" y="8216"/>
                  </a:lnTo>
                  <a:cubicBezTo>
                    <a:pt x="476" y="8216"/>
                    <a:pt x="333" y="8097"/>
                    <a:pt x="333" y="7931"/>
                  </a:cubicBezTo>
                  <a:lnTo>
                    <a:pt x="333" y="620"/>
                  </a:lnTo>
                  <a:cubicBezTo>
                    <a:pt x="333" y="453"/>
                    <a:pt x="476" y="334"/>
                    <a:pt x="619" y="334"/>
                  </a:cubicBezTo>
                  <a:lnTo>
                    <a:pt x="7025" y="334"/>
                  </a:lnTo>
                  <a:cubicBezTo>
                    <a:pt x="7168" y="334"/>
                    <a:pt x="7311" y="453"/>
                    <a:pt x="7311" y="620"/>
                  </a:cubicBezTo>
                  <a:lnTo>
                    <a:pt x="7311" y="2739"/>
                  </a:lnTo>
                  <a:cubicBezTo>
                    <a:pt x="7311" y="2811"/>
                    <a:pt x="7383" y="2906"/>
                    <a:pt x="7478" y="2906"/>
                  </a:cubicBezTo>
                  <a:cubicBezTo>
                    <a:pt x="7573" y="2906"/>
                    <a:pt x="7645" y="2811"/>
                    <a:pt x="7645" y="2739"/>
                  </a:cubicBezTo>
                  <a:lnTo>
                    <a:pt x="7645" y="620"/>
                  </a:lnTo>
                  <a:cubicBezTo>
                    <a:pt x="7645" y="286"/>
                    <a:pt x="7359" y="0"/>
                    <a:pt x="70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45"/>
            <p:cNvSpPr/>
            <p:nvPr/>
          </p:nvSpPr>
          <p:spPr>
            <a:xfrm>
              <a:off x="7802028" y="1875607"/>
              <a:ext cx="11505" cy="11538"/>
            </a:xfrm>
            <a:custGeom>
              <a:rect b="b" l="l" r="r" t="t"/>
              <a:pathLst>
                <a:path extrusionOk="0" h="335" w="334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cubicBezTo>
                    <a:pt x="262" y="334"/>
                    <a:pt x="334" y="263"/>
                    <a:pt x="334" y="167"/>
                  </a:cubicBez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3" name="Google Shape;693;p45"/>
          <p:cNvSpPr/>
          <p:nvPr/>
        </p:nvSpPr>
        <p:spPr>
          <a:xfrm>
            <a:off x="4255664" y="2482650"/>
            <a:ext cx="457188" cy="457205"/>
          </a:xfrm>
          <a:custGeom>
            <a:rect b="b" l="l" r="r" t="t"/>
            <a:pathLst>
              <a:path extrusionOk="0" h="11443" w="11419">
                <a:moveTo>
                  <a:pt x="4644" y="3560"/>
                </a:moveTo>
                <a:lnTo>
                  <a:pt x="4727" y="3655"/>
                </a:lnTo>
                <a:lnTo>
                  <a:pt x="4132" y="4263"/>
                </a:lnTo>
                <a:cubicBezTo>
                  <a:pt x="3989" y="4084"/>
                  <a:pt x="3965" y="3834"/>
                  <a:pt x="4108" y="3655"/>
                </a:cubicBezTo>
                <a:lnTo>
                  <a:pt x="4120" y="3655"/>
                </a:lnTo>
                <a:cubicBezTo>
                  <a:pt x="4298" y="3655"/>
                  <a:pt x="4465" y="3620"/>
                  <a:pt x="4644" y="3560"/>
                </a:cubicBezTo>
                <a:close/>
                <a:moveTo>
                  <a:pt x="8751" y="5739"/>
                </a:moveTo>
                <a:lnTo>
                  <a:pt x="8918" y="5906"/>
                </a:lnTo>
                <a:cubicBezTo>
                  <a:pt x="8944" y="5932"/>
                  <a:pt x="8994" y="5951"/>
                  <a:pt x="9043" y="5951"/>
                </a:cubicBezTo>
                <a:cubicBezTo>
                  <a:pt x="9061" y="5951"/>
                  <a:pt x="9080" y="5948"/>
                  <a:pt x="9097" y="5941"/>
                </a:cubicBezTo>
                <a:cubicBezTo>
                  <a:pt x="9275" y="5894"/>
                  <a:pt x="9430" y="5858"/>
                  <a:pt x="9597" y="5846"/>
                </a:cubicBezTo>
                <a:lnTo>
                  <a:pt x="9704" y="5858"/>
                </a:lnTo>
                <a:cubicBezTo>
                  <a:pt x="10478" y="5918"/>
                  <a:pt x="11073" y="6561"/>
                  <a:pt x="11073" y="7335"/>
                </a:cubicBezTo>
                <a:cubicBezTo>
                  <a:pt x="11085" y="7454"/>
                  <a:pt x="11073" y="7585"/>
                  <a:pt x="11025" y="7716"/>
                </a:cubicBezTo>
                <a:lnTo>
                  <a:pt x="10121" y="6811"/>
                </a:lnTo>
                <a:cubicBezTo>
                  <a:pt x="10061" y="6739"/>
                  <a:pt x="9966" y="6692"/>
                  <a:pt x="9870" y="6644"/>
                </a:cubicBezTo>
                <a:cubicBezTo>
                  <a:pt x="9787" y="6620"/>
                  <a:pt x="9704" y="6608"/>
                  <a:pt x="9609" y="6608"/>
                </a:cubicBezTo>
                <a:cubicBezTo>
                  <a:pt x="9418" y="6608"/>
                  <a:pt x="9239" y="6680"/>
                  <a:pt x="9108" y="6811"/>
                </a:cubicBezTo>
                <a:cubicBezTo>
                  <a:pt x="8918" y="7001"/>
                  <a:pt x="8858" y="7299"/>
                  <a:pt x="8942" y="7573"/>
                </a:cubicBezTo>
                <a:cubicBezTo>
                  <a:pt x="8978" y="7680"/>
                  <a:pt x="9037" y="7763"/>
                  <a:pt x="9108" y="7823"/>
                </a:cubicBezTo>
                <a:lnTo>
                  <a:pt x="10013" y="8728"/>
                </a:lnTo>
                <a:cubicBezTo>
                  <a:pt x="9882" y="8775"/>
                  <a:pt x="9751" y="8787"/>
                  <a:pt x="9609" y="8787"/>
                </a:cubicBezTo>
                <a:cubicBezTo>
                  <a:pt x="8835" y="8787"/>
                  <a:pt x="8204" y="8180"/>
                  <a:pt x="8156" y="7418"/>
                </a:cubicBezTo>
                <a:lnTo>
                  <a:pt x="8144" y="7323"/>
                </a:lnTo>
                <a:cubicBezTo>
                  <a:pt x="8144" y="7156"/>
                  <a:pt x="8168" y="6977"/>
                  <a:pt x="8227" y="6811"/>
                </a:cubicBezTo>
                <a:cubicBezTo>
                  <a:pt x="8263" y="6751"/>
                  <a:pt x="8239" y="6680"/>
                  <a:pt x="8180" y="6632"/>
                </a:cubicBezTo>
                <a:lnTo>
                  <a:pt x="8025" y="6465"/>
                </a:lnTo>
                <a:lnTo>
                  <a:pt x="8751" y="5739"/>
                </a:lnTo>
                <a:close/>
                <a:moveTo>
                  <a:pt x="2393" y="6537"/>
                </a:moveTo>
                <a:lnTo>
                  <a:pt x="2751" y="6894"/>
                </a:lnTo>
                <a:lnTo>
                  <a:pt x="4632" y="8775"/>
                </a:lnTo>
                <a:lnTo>
                  <a:pt x="4894" y="9037"/>
                </a:lnTo>
                <a:lnTo>
                  <a:pt x="4358" y="9573"/>
                </a:lnTo>
                <a:lnTo>
                  <a:pt x="1858" y="7084"/>
                </a:lnTo>
                <a:lnTo>
                  <a:pt x="2393" y="6537"/>
                </a:lnTo>
                <a:close/>
                <a:moveTo>
                  <a:pt x="4155" y="0"/>
                </a:moveTo>
                <a:cubicBezTo>
                  <a:pt x="3882" y="0"/>
                  <a:pt x="3632" y="60"/>
                  <a:pt x="3382" y="179"/>
                </a:cubicBezTo>
                <a:cubicBezTo>
                  <a:pt x="3334" y="203"/>
                  <a:pt x="3286" y="250"/>
                  <a:pt x="3286" y="298"/>
                </a:cubicBezTo>
                <a:cubicBezTo>
                  <a:pt x="3274" y="357"/>
                  <a:pt x="3298" y="393"/>
                  <a:pt x="3334" y="441"/>
                </a:cubicBezTo>
                <a:lnTo>
                  <a:pt x="4417" y="1524"/>
                </a:lnTo>
                <a:cubicBezTo>
                  <a:pt x="4453" y="1560"/>
                  <a:pt x="4477" y="1608"/>
                  <a:pt x="4513" y="1667"/>
                </a:cubicBezTo>
                <a:cubicBezTo>
                  <a:pt x="4548" y="1810"/>
                  <a:pt x="4525" y="1965"/>
                  <a:pt x="4417" y="2060"/>
                </a:cubicBezTo>
                <a:cubicBezTo>
                  <a:pt x="4346" y="2143"/>
                  <a:pt x="4251" y="2167"/>
                  <a:pt x="4155" y="2167"/>
                </a:cubicBezTo>
                <a:cubicBezTo>
                  <a:pt x="4108" y="2167"/>
                  <a:pt x="4060" y="2155"/>
                  <a:pt x="4013" y="2143"/>
                </a:cubicBezTo>
                <a:cubicBezTo>
                  <a:pt x="3953" y="2108"/>
                  <a:pt x="3917" y="2096"/>
                  <a:pt x="3882" y="2048"/>
                </a:cubicBezTo>
                <a:lnTo>
                  <a:pt x="2798" y="965"/>
                </a:lnTo>
                <a:cubicBezTo>
                  <a:pt x="2762" y="928"/>
                  <a:pt x="2725" y="913"/>
                  <a:pt x="2684" y="913"/>
                </a:cubicBezTo>
                <a:cubicBezTo>
                  <a:pt x="2671" y="913"/>
                  <a:pt x="2657" y="914"/>
                  <a:pt x="2643" y="917"/>
                </a:cubicBezTo>
                <a:cubicBezTo>
                  <a:pt x="2584" y="929"/>
                  <a:pt x="2548" y="965"/>
                  <a:pt x="2524" y="1012"/>
                </a:cubicBezTo>
                <a:cubicBezTo>
                  <a:pt x="2405" y="1262"/>
                  <a:pt x="2346" y="1512"/>
                  <a:pt x="2346" y="1786"/>
                </a:cubicBezTo>
                <a:cubicBezTo>
                  <a:pt x="2346" y="2239"/>
                  <a:pt x="2524" y="2679"/>
                  <a:pt x="2846" y="3013"/>
                </a:cubicBezTo>
                <a:cubicBezTo>
                  <a:pt x="3096" y="3286"/>
                  <a:pt x="3417" y="3465"/>
                  <a:pt x="3798" y="3548"/>
                </a:cubicBezTo>
                <a:cubicBezTo>
                  <a:pt x="3655" y="3846"/>
                  <a:pt x="3715" y="4203"/>
                  <a:pt x="3941" y="4465"/>
                </a:cubicBezTo>
                <a:lnTo>
                  <a:pt x="3560" y="4846"/>
                </a:lnTo>
                <a:cubicBezTo>
                  <a:pt x="3405" y="5001"/>
                  <a:pt x="3334" y="5191"/>
                  <a:pt x="3334" y="5394"/>
                </a:cubicBezTo>
                <a:cubicBezTo>
                  <a:pt x="3334" y="5596"/>
                  <a:pt x="3405" y="5775"/>
                  <a:pt x="3524" y="5906"/>
                </a:cubicBezTo>
                <a:lnTo>
                  <a:pt x="2917" y="6513"/>
                </a:lnTo>
                <a:lnTo>
                  <a:pt x="2560" y="6156"/>
                </a:lnTo>
                <a:cubicBezTo>
                  <a:pt x="2530" y="6126"/>
                  <a:pt x="2486" y="6111"/>
                  <a:pt x="2441" y="6111"/>
                </a:cubicBezTo>
                <a:cubicBezTo>
                  <a:pt x="2396" y="6111"/>
                  <a:pt x="2352" y="6126"/>
                  <a:pt x="2322" y="6156"/>
                </a:cubicBezTo>
                <a:lnTo>
                  <a:pt x="1417" y="7061"/>
                </a:lnTo>
                <a:lnTo>
                  <a:pt x="60" y="8418"/>
                </a:lnTo>
                <a:cubicBezTo>
                  <a:pt x="0" y="8478"/>
                  <a:pt x="0" y="8597"/>
                  <a:pt x="60" y="8656"/>
                </a:cubicBezTo>
                <a:lnTo>
                  <a:pt x="1096" y="9704"/>
                </a:lnTo>
                <a:cubicBezTo>
                  <a:pt x="1125" y="9734"/>
                  <a:pt x="1170" y="9748"/>
                  <a:pt x="1215" y="9748"/>
                </a:cubicBezTo>
                <a:cubicBezTo>
                  <a:pt x="1259" y="9748"/>
                  <a:pt x="1304" y="9734"/>
                  <a:pt x="1334" y="9704"/>
                </a:cubicBezTo>
                <a:cubicBezTo>
                  <a:pt x="1393" y="9644"/>
                  <a:pt x="1393" y="9525"/>
                  <a:pt x="1334" y="9466"/>
                </a:cubicBezTo>
                <a:lnTo>
                  <a:pt x="417" y="8537"/>
                </a:lnTo>
                <a:lnTo>
                  <a:pt x="1667" y="7287"/>
                </a:lnTo>
                <a:lnTo>
                  <a:pt x="4167" y="9787"/>
                </a:lnTo>
                <a:lnTo>
                  <a:pt x="2917" y="11037"/>
                </a:lnTo>
                <a:lnTo>
                  <a:pt x="1810" y="9942"/>
                </a:lnTo>
                <a:cubicBezTo>
                  <a:pt x="1780" y="9912"/>
                  <a:pt x="1736" y="9897"/>
                  <a:pt x="1691" y="9897"/>
                </a:cubicBezTo>
                <a:cubicBezTo>
                  <a:pt x="1646" y="9897"/>
                  <a:pt x="1602" y="9912"/>
                  <a:pt x="1572" y="9942"/>
                </a:cubicBezTo>
                <a:cubicBezTo>
                  <a:pt x="1512" y="10002"/>
                  <a:pt x="1512" y="10121"/>
                  <a:pt x="1572" y="10180"/>
                </a:cubicBezTo>
                <a:lnTo>
                  <a:pt x="2798" y="11395"/>
                </a:lnTo>
                <a:cubicBezTo>
                  <a:pt x="2822" y="11430"/>
                  <a:pt x="2870" y="11442"/>
                  <a:pt x="2917" y="11442"/>
                </a:cubicBezTo>
                <a:cubicBezTo>
                  <a:pt x="2965" y="11442"/>
                  <a:pt x="3001" y="11430"/>
                  <a:pt x="3036" y="11395"/>
                </a:cubicBezTo>
                <a:lnTo>
                  <a:pt x="4394" y="10037"/>
                </a:lnTo>
                <a:lnTo>
                  <a:pt x="5298" y="9132"/>
                </a:lnTo>
                <a:cubicBezTo>
                  <a:pt x="5322" y="9109"/>
                  <a:pt x="5346" y="9061"/>
                  <a:pt x="5346" y="9013"/>
                </a:cubicBezTo>
                <a:cubicBezTo>
                  <a:pt x="5346" y="8966"/>
                  <a:pt x="5322" y="8930"/>
                  <a:pt x="5298" y="8894"/>
                </a:cubicBezTo>
                <a:lnTo>
                  <a:pt x="5025" y="8632"/>
                </a:lnTo>
                <a:lnTo>
                  <a:pt x="5644" y="8013"/>
                </a:lnTo>
                <a:cubicBezTo>
                  <a:pt x="5770" y="8094"/>
                  <a:pt x="5916" y="8135"/>
                  <a:pt x="6062" y="8135"/>
                </a:cubicBezTo>
                <a:cubicBezTo>
                  <a:pt x="6217" y="8135"/>
                  <a:pt x="6372" y="8088"/>
                  <a:pt x="6501" y="7989"/>
                </a:cubicBezTo>
                <a:cubicBezTo>
                  <a:pt x="6572" y="7930"/>
                  <a:pt x="6596" y="7823"/>
                  <a:pt x="6537" y="7751"/>
                </a:cubicBezTo>
                <a:cubicBezTo>
                  <a:pt x="6500" y="7708"/>
                  <a:pt x="6446" y="7682"/>
                  <a:pt x="6393" y="7682"/>
                </a:cubicBezTo>
                <a:cubicBezTo>
                  <a:pt x="6360" y="7682"/>
                  <a:pt x="6326" y="7692"/>
                  <a:pt x="6299" y="7716"/>
                </a:cubicBezTo>
                <a:cubicBezTo>
                  <a:pt x="6220" y="7778"/>
                  <a:pt x="6131" y="7806"/>
                  <a:pt x="6041" y="7806"/>
                </a:cubicBezTo>
                <a:cubicBezTo>
                  <a:pt x="5927" y="7806"/>
                  <a:pt x="5814" y="7760"/>
                  <a:pt x="5727" y="7680"/>
                </a:cubicBezTo>
                <a:cubicBezTo>
                  <a:pt x="5703" y="7644"/>
                  <a:pt x="5656" y="7632"/>
                  <a:pt x="5608" y="7632"/>
                </a:cubicBezTo>
                <a:cubicBezTo>
                  <a:pt x="5560" y="7632"/>
                  <a:pt x="5525" y="7644"/>
                  <a:pt x="5489" y="7680"/>
                </a:cubicBezTo>
                <a:lnTo>
                  <a:pt x="4763" y="8406"/>
                </a:lnTo>
                <a:lnTo>
                  <a:pt x="3108" y="6799"/>
                </a:lnTo>
                <a:lnTo>
                  <a:pt x="3834" y="6072"/>
                </a:lnTo>
                <a:cubicBezTo>
                  <a:pt x="3894" y="6013"/>
                  <a:pt x="3894" y="5894"/>
                  <a:pt x="3834" y="5834"/>
                </a:cubicBezTo>
                <a:lnTo>
                  <a:pt x="3751" y="5739"/>
                </a:lnTo>
                <a:cubicBezTo>
                  <a:pt x="3655" y="5644"/>
                  <a:pt x="3620" y="5549"/>
                  <a:pt x="3620" y="5430"/>
                </a:cubicBezTo>
                <a:cubicBezTo>
                  <a:pt x="3620" y="5310"/>
                  <a:pt x="3655" y="5203"/>
                  <a:pt x="3751" y="5108"/>
                </a:cubicBezTo>
                <a:lnTo>
                  <a:pt x="4251" y="4608"/>
                </a:lnTo>
                <a:lnTo>
                  <a:pt x="5096" y="3763"/>
                </a:lnTo>
                <a:lnTo>
                  <a:pt x="6013" y="2846"/>
                </a:lnTo>
                <a:cubicBezTo>
                  <a:pt x="6025" y="2834"/>
                  <a:pt x="6037" y="2822"/>
                  <a:pt x="6049" y="2822"/>
                </a:cubicBezTo>
                <a:cubicBezTo>
                  <a:pt x="6106" y="2780"/>
                  <a:pt x="6170" y="2761"/>
                  <a:pt x="6233" y="2761"/>
                </a:cubicBezTo>
                <a:cubicBezTo>
                  <a:pt x="6314" y="2761"/>
                  <a:pt x="6393" y="2792"/>
                  <a:pt x="6453" y="2846"/>
                </a:cubicBezTo>
                <a:lnTo>
                  <a:pt x="6477" y="2870"/>
                </a:lnTo>
                <a:cubicBezTo>
                  <a:pt x="6572" y="2965"/>
                  <a:pt x="6596" y="3132"/>
                  <a:pt x="6501" y="3263"/>
                </a:cubicBezTo>
                <a:cubicBezTo>
                  <a:pt x="6489" y="3286"/>
                  <a:pt x="6477" y="3298"/>
                  <a:pt x="6477" y="3310"/>
                </a:cubicBezTo>
                <a:lnTo>
                  <a:pt x="5477" y="4310"/>
                </a:lnTo>
                <a:cubicBezTo>
                  <a:pt x="5418" y="4370"/>
                  <a:pt x="5418" y="4489"/>
                  <a:pt x="5477" y="4548"/>
                </a:cubicBezTo>
                <a:cubicBezTo>
                  <a:pt x="5501" y="4584"/>
                  <a:pt x="5549" y="4596"/>
                  <a:pt x="5596" y="4596"/>
                </a:cubicBezTo>
                <a:cubicBezTo>
                  <a:pt x="5644" y="4596"/>
                  <a:pt x="5679" y="4572"/>
                  <a:pt x="5715" y="4548"/>
                </a:cubicBezTo>
                <a:lnTo>
                  <a:pt x="6715" y="3548"/>
                </a:lnTo>
                <a:cubicBezTo>
                  <a:pt x="6727" y="3536"/>
                  <a:pt x="6739" y="3525"/>
                  <a:pt x="6751" y="3525"/>
                </a:cubicBezTo>
                <a:cubicBezTo>
                  <a:pt x="6805" y="3481"/>
                  <a:pt x="6872" y="3460"/>
                  <a:pt x="6939" y="3460"/>
                </a:cubicBezTo>
                <a:cubicBezTo>
                  <a:pt x="7018" y="3460"/>
                  <a:pt x="7098" y="3490"/>
                  <a:pt x="7156" y="3548"/>
                </a:cubicBezTo>
                <a:lnTo>
                  <a:pt x="7168" y="3560"/>
                </a:lnTo>
                <a:cubicBezTo>
                  <a:pt x="7275" y="3667"/>
                  <a:pt x="7287" y="3834"/>
                  <a:pt x="7203" y="3965"/>
                </a:cubicBezTo>
                <a:cubicBezTo>
                  <a:pt x="7192" y="3989"/>
                  <a:pt x="7192" y="4001"/>
                  <a:pt x="7168" y="4013"/>
                </a:cubicBezTo>
                <a:lnTo>
                  <a:pt x="6180" y="5013"/>
                </a:lnTo>
                <a:cubicBezTo>
                  <a:pt x="6120" y="5072"/>
                  <a:pt x="6120" y="5191"/>
                  <a:pt x="6180" y="5251"/>
                </a:cubicBezTo>
                <a:cubicBezTo>
                  <a:pt x="6203" y="5275"/>
                  <a:pt x="6251" y="5299"/>
                  <a:pt x="6299" y="5299"/>
                </a:cubicBezTo>
                <a:cubicBezTo>
                  <a:pt x="6334" y="5299"/>
                  <a:pt x="6382" y="5275"/>
                  <a:pt x="6418" y="5251"/>
                </a:cubicBezTo>
                <a:lnTo>
                  <a:pt x="7406" y="4251"/>
                </a:lnTo>
                <a:cubicBezTo>
                  <a:pt x="7430" y="4239"/>
                  <a:pt x="7442" y="4215"/>
                  <a:pt x="7454" y="4215"/>
                </a:cubicBezTo>
                <a:cubicBezTo>
                  <a:pt x="7506" y="4179"/>
                  <a:pt x="7569" y="4160"/>
                  <a:pt x="7633" y="4160"/>
                </a:cubicBezTo>
                <a:cubicBezTo>
                  <a:pt x="7715" y="4160"/>
                  <a:pt x="7798" y="4191"/>
                  <a:pt x="7858" y="4251"/>
                </a:cubicBezTo>
                <a:lnTo>
                  <a:pt x="7870" y="4263"/>
                </a:lnTo>
                <a:cubicBezTo>
                  <a:pt x="7977" y="4370"/>
                  <a:pt x="7989" y="4537"/>
                  <a:pt x="7906" y="4668"/>
                </a:cubicBezTo>
                <a:cubicBezTo>
                  <a:pt x="7882" y="4679"/>
                  <a:pt x="7882" y="4703"/>
                  <a:pt x="7870" y="4715"/>
                </a:cubicBezTo>
                <a:lnTo>
                  <a:pt x="6870" y="5715"/>
                </a:lnTo>
                <a:cubicBezTo>
                  <a:pt x="6811" y="5775"/>
                  <a:pt x="6811" y="5894"/>
                  <a:pt x="6870" y="5953"/>
                </a:cubicBezTo>
                <a:cubicBezTo>
                  <a:pt x="6906" y="5977"/>
                  <a:pt x="6953" y="5989"/>
                  <a:pt x="6989" y="5989"/>
                </a:cubicBezTo>
                <a:cubicBezTo>
                  <a:pt x="7037" y="5989"/>
                  <a:pt x="7084" y="5977"/>
                  <a:pt x="7108" y="5953"/>
                </a:cubicBezTo>
                <a:lnTo>
                  <a:pt x="8108" y="4953"/>
                </a:lnTo>
                <a:cubicBezTo>
                  <a:pt x="8120" y="4941"/>
                  <a:pt x="8144" y="4918"/>
                  <a:pt x="8156" y="4918"/>
                </a:cubicBezTo>
                <a:cubicBezTo>
                  <a:pt x="8208" y="4881"/>
                  <a:pt x="8272" y="4863"/>
                  <a:pt x="8335" y="4863"/>
                </a:cubicBezTo>
                <a:cubicBezTo>
                  <a:pt x="8418" y="4863"/>
                  <a:pt x="8501" y="4893"/>
                  <a:pt x="8561" y="4953"/>
                </a:cubicBezTo>
                <a:lnTo>
                  <a:pt x="8573" y="4965"/>
                </a:lnTo>
                <a:cubicBezTo>
                  <a:pt x="8680" y="5072"/>
                  <a:pt x="8692" y="5239"/>
                  <a:pt x="8597" y="5370"/>
                </a:cubicBezTo>
                <a:cubicBezTo>
                  <a:pt x="8585" y="5382"/>
                  <a:pt x="8573" y="5394"/>
                  <a:pt x="8573" y="5418"/>
                </a:cubicBezTo>
                <a:lnTo>
                  <a:pt x="6715" y="7275"/>
                </a:lnTo>
                <a:cubicBezTo>
                  <a:pt x="6656" y="7335"/>
                  <a:pt x="6656" y="7454"/>
                  <a:pt x="6715" y="7513"/>
                </a:cubicBezTo>
                <a:cubicBezTo>
                  <a:pt x="6739" y="7537"/>
                  <a:pt x="6787" y="7561"/>
                  <a:pt x="6834" y="7561"/>
                </a:cubicBezTo>
                <a:cubicBezTo>
                  <a:pt x="6870" y="7561"/>
                  <a:pt x="6918" y="7537"/>
                  <a:pt x="6953" y="7513"/>
                </a:cubicBezTo>
                <a:lnTo>
                  <a:pt x="7787" y="6680"/>
                </a:lnTo>
                <a:lnTo>
                  <a:pt x="7870" y="6763"/>
                </a:lnTo>
                <a:cubicBezTo>
                  <a:pt x="7811" y="6942"/>
                  <a:pt x="7787" y="7120"/>
                  <a:pt x="7787" y="7287"/>
                </a:cubicBezTo>
                <a:lnTo>
                  <a:pt x="7787" y="7299"/>
                </a:lnTo>
                <a:lnTo>
                  <a:pt x="7799" y="7406"/>
                </a:lnTo>
                <a:cubicBezTo>
                  <a:pt x="7823" y="7870"/>
                  <a:pt x="8037" y="8287"/>
                  <a:pt x="8358" y="8597"/>
                </a:cubicBezTo>
                <a:cubicBezTo>
                  <a:pt x="8692" y="8906"/>
                  <a:pt x="9132" y="9085"/>
                  <a:pt x="9597" y="9085"/>
                </a:cubicBezTo>
                <a:cubicBezTo>
                  <a:pt x="9870" y="9085"/>
                  <a:pt x="10121" y="9025"/>
                  <a:pt x="10371" y="8906"/>
                </a:cubicBezTo>
                <a:cubicBezTo>
                  <a:pt x="10418" y="8882"/>
                  <a:pt x="10466" y="8835"/>
                  <a:pt x="10466" y="8787"/>
                </a:cubicBezTo>
                <a:cubicBezTo>
                  <a:pt x="10478" y="8728"/>
                  <a:pt x="10442" y="8692"/>
                  <a:pt x="10418" y="8644"/>
                </a:cubicBezTo>
                <a:lnTo>
                  <a:pt x="9335" y="7537"/>
                </a:lnTo>
                <a:cubicBezTo>
                  <a:pt x="9287" y="7501"/>
                  <a:pt x="9251" y="7454"/>
                  <a:pt x="9251" y="7406"/>
                </a:cubicBezTo>
                <a:cubicBezTo>
                  <a:pt x="9192" y="7263"/>
                  <a:pt x="9239" y="7108"/>
                  <a:pt x="9347" y="7001"/>
                </a:cubicBezTo>
                <a:cubicBezTo>
                  <a:pt x="9418" y="6930"/>
                  <a:pt x="9513" y="6882"/>
                  <a:pt x="9609" y="6882"/>
                </a:cubicBezTo>
                <a:cubicBezTo>
                  <a:pt x="9656" y="6882"/>
                  <a:pt x="9704" y="6906"/>
                  <a:pt x="9751" y="6918"/>
                </a:cubicBezTo>
                <a:cubicBezTo>
                  <a:pt x="9811" y="6942"/>
                  <a:pt x="9847" y="6965"/>
                  <a:pt x="9882" y="7001"/>
                </a:cubicBezTo>
                <a:lnTo>
                  <a:pt x="10966" y="8097"/>
                </a:lnTo>
                <a:cubicBezTo>
                  <a:pt x="11000" y="8122"/>
                  <a:pt x="11034" y="8142"/>
                  <a:pt x="11073" y="8142"/>
                </a:cubicBezTo>
                <a:cubicBezTo>
                  <a:pt x="11088" y="8142"/>
                  <a:pt x="11104" y="8139"/>
                  <a:pt x="11121" y="8132"/>
                </a:cubicBezTo>
                <a:cubicBezTo>
                  <a:pt x="11180" y="8120"/>
                  <a:pt x="11216" y="8097"/>
                  <a:pt x="11240" y="8049"/>
                </a:cubicBezTo>
                <a:cubicBezTo>
                  <a:pt x="11359" y="7799"/>
                  <a:pt x="11418" y="7537"/>
                  <a:pt x="11418" y="7275"/>
                </a:cubicBezTo>
                <a:cubicBezTo>
                  <a:pt x="11418" y="6858"/>
                  <a:pt x="11252" y="6430"/>
                  <a:pt x="10918" y="6084"/>
                </a:cubicBezTo>
                <a:cubicBezTo>
                  <a:pt x="10609" y="5751"/>
                  <a:pt x="10180" y="5549"/>
                  <a:pt x="9728" y="5513"/>
                </a:cubicBezTo>
                <a:lnTo>
                  <a:pt x="9632" y="5501"/>
                </a:lnTo>
                <a:lnTo>
                  <a:pt x="9609" y="5501"/>
                </a:lnTo>
                <a:cubicBezTo>
                  <a:pt x="9454" y="5501"/>
                  <a:pt x="9275" y="5537"/>
                  <a:pt x="9097" y="5596"/>
                </a:cubicBezTo>
                <a:lnTo>
                  <a:pt x="8954" y="5453"/>
                </a:lnTo>
                <a:cubicBezTo>
                  <a:pt x="9049" y="5215"/>
                  <a:pt x="9001" y="4953"/>
                  <a:pt x="8811" y="4763"/>
                </a:cubicBezTo>
                <a:lnTo>
                  <a:pt x="8799" y="4739"/>
                </a:lnTo>
                <a:cubicBezTo>
                  <a:pt x="8656" y="4608"/>
                  <a:pt x="8477" y="4548"/>
                  <a:pt x="8299" y="4548"/>
                </a:cubicBezTo>
                <a:cubicBezTo>
                  <a:pt x="8323" y="4370"/>
                  <a:pt x="8239" y="4191"/>
                  <a:pt x="8108" y="4060"/>
                </a:cubicBezTo>
                <a:lnTo>
                  <a:pt x="8096" y="4048"/>
                </a:lnTo>
                <a:cubicBezTo>
                  <a:pt x="7965" y="3906"/>
                  <a:pt x="7775" y="3846"/>
                  <a:pt x="7596" y="3846"/>
                </a:cubicBezTo>
                <a:cubicBezTo>
                  <a:pt x="7620" y="3667"/>
                  <a:pt x="7537" y="3489"/>
                  <a:pt x="7406" y="3358"/>
                </a:cubicBezTo>
                <a:lnTo>
                  <a:pt x="7394" y="3346"/>
                </a:lnTo>
                <a:cubicBezTo>
                  <a:pt x="7263" y="3215"/>
                  <a:pt x="7084" y="3155"/>
                  <a:pt x="6906" y="3155"/>
                </a:cubicBezTo>
                <a:cubicBezTo>
                  <a:pt x="6918" y="2977"/>
                  <a:pt x="6846" y="2798"/>
                  <a:pt x="6703" y="2655"/>
                </a:cubicBezTo>
                <a:lnTo>
                  <a:pt x="6692" y="2643"/>
                </a:lnTo>
                <a:cubicBezTo>
                  <a:pt x="6565" y="2516"/>
                  <a:pt x="6400" y="2453"/>
                  <a:pt x="6235" y="2453"/>
                </a:cubicBezTo>
                <a:cubicBezTo>
                  <a:pt x="6152" y="2453"/>
                  <a:pt x="6068" y="2469"/>
                  <a:pt x="5989" y="2501"/>
                </a:cubicBezTo>
                <a:lnTo>
                  <a:pt x="5858" y="2358"/>
                </a:lnTo>
                <a:cubicBezTo>
                  <a:pt x="5918" y="2179"/>
                  <a:pt x="5953" y="2001"/>
                  <a:pt x="5953" y="1846"/>
                </a:cubicBezTo>
                <a:lnTo>
                  <a:pt x="5953" y="1822"/>
                </a:lnTo>
                <a:lnTo>
                  <a:pt x="5930" y="1727"/>
                </a:lnTo>
                <a:cubicBezTo>
                  <a:pt x="5918" y="1465"/>
                  <a:pt x="5846" y="1215"/>
                  <a:pt x="5727" y="988"/>
                </a:cubicBezTo>
                <a:cubicBezTo>
                  <a:pt x="5693" y="937"/>
                  <a:pt x="5628" y="898"/>
                  <a:pt x="5567" y="898"/>
                </a:cubicBezTo>
                <a:cubicBezTo>
                  <a:pt x="5544" y="898"/>
                  <a:pt x="5521" y="904"/>
                  <a:pt x="5501" y="917"/>
                </a:cubicBezTo>
                <a:cubicBezTo>
                  <a:pt x="5429" y="965"/>
                  <a:pt x="5382" y="1072"/>
                  <a:pt x="5429" y="1143"/>
                </a:cubicBezTo>
                <a:cubicBezTo>
                  <a:pt x="5537" y="1334"/>
                  <a:pt x="5596" y="1524"/>
                  <a:pt x="5608" y="1739"/>
                </a:cubicBezTo>
                <a:lnTo>
                  <a:pt x="5620" y="1846"/>
                </a:lnTo>
                <a:cubicBezTo>
                  <a:pt x="5620" y="2001"/>
                  <a:pt x="5596" y="2167"/>
                  <a:pt x="5513" y="2346"/>
                </a:cubicBezTo>
                <a:cubicBezTo>
                  <a:pt x="5489" y="2405"/>
                  <a:pt x="5513" y="2477"/>
                  <a:pt x="5560" y="2524"/>
                </a:cubicBezTo>
                <a:lnTo>
                  <a:pt x="5727" y="2691"/>
                </a:lnTo>
                <a:lnTo>
                  <a:pt x="5001" y="3417"/>
                </a:lnTo>
                <a:lnTo>
                  <a:pt x="4834" y="3251"/>
                </a:lnTo>
                <a:cubicBezTo>
                  <a:pt x="4800" y="3225"/>
                  <a:pt x="4753" y="3205"/>
                  <a:pt x="4707" y="3205"/>
                </a:cubicBezTo>
                <a:cubicBezTo>
                  <a:pt x="4690" y="3205"/>
                  <a:pt x="4672" y="3208"/>
                  <a:pt x="4656" y="3215"/>
                </a:cubicBezTo>
                <a:cubicBezTo>
                  <a:pt x="4477" y="3274"/>
                  <a:pt x="4310" y="3298"/>
                  <a:pt x="4155" y="3298"/>
                </a:cubicBezTo>
                <a:lnTo>
                  <a:pt x="4048" y="3286"/>
                </a:lnTo>
                <a:cubicBezTo>
                  <a:pt x="3274" y="3227"/>
                  <a:pt x="2679" y="2584"/>
                  <a:pt x="2679" y="1822"/>
                </a:cubicBezTo>
                <a:cubicBezTo>
                  <a:pt x="2679" y="1691"/>
                  <a:pt x="2691" y="1560"/>
                  <a:pt x="2739" y="1429"/>
                </a:cubicBezTo>
                <a:lnTo>
                  <a:pt x="3644" y="2334"/>
                </a:lnTo>
                <a:cubicBezTo>
                  <a:pt x="3703" y="2405"/>
                  <a:pt x="3798" y="2453"/>
                  <a:pt x="3894" y="2501"/>
                </a:cubicBezTo>
                <a:cubicBezTo>
                  <a:pt x="3989" y="2524"/>
                  <a:pt x="4060" y="2536"/>
                  <a:pt x="4155" y="2536"/>
                </a:cubicBezTo>
                <a:cubicBezTo>
                  <a:pt x="4346" y="2536"/>
                  <a:pt x="4525" y="2465"/>
                  <a:pt x="4656" y="2334"/>
                </a:cubicBezTo>
                <a:cubicBezTo>
                  <a:pt x="4846" y="2143"/>
                  <a:pt x="4929" y="1846"/>
                  <a:pt x="4822" y="1572"/>
                </a:cubicBezTo>
                <a:lnTo>
                  <a:pt x="4822" y="1560"/>
                </a:lnTo>
                <a:cubicBezTo>
                  <a:pt x="4787" y="1489"/>
                  <a:pt x="4751" y="1393"/>
                  <a:pt x="4656" y="1310"/>
                </a:cubicBezTo>
                <a:lnTo>
                  <a:pt x="3751" y="393"/>
                </a:lnTo>
                <a:cubicBezTo>
                  <a:pt x="3882" y="357"/>
                  <a:pt x="4013" y="334"/>
                  <a:pt x="4144" y="334"/>
                </a:cubicBezTo>
                <a:cubicBezTo>
                  <a:pt x="4489" y="334"/>
                  <a:pt x="4798" y="441"/>
                  <a:pt x="5060" y="655"/>
                </a:cubicBezTo>
                <a:cubicBezTo>
                  <a:pt x="5088" y="678"/>
                  <a:pt x="5121" y="689"/>
                  <a:pt x="5155" y="689"/>
                </a:cubicBezTo>
                <a:cubicBezTo>
                  <a:pt x="5208" y="689"/>
                  <a:pt x="5262" y="663"/>
                  <a:pt x="5298" y="619"/>
                </a:cubicBezTo>
                <a:cubicBezTo>
                  <a:pt x="5358" y="548"/>
                  <a:pt x="5346" y="441"/>
                  <a:pt x="5263" y="381"/>
                </a:cubicBezTo>
                <a:cubicBezTo>
                  <a:pt x="4941" y="131"/>
                  <a:pt x="4548" y="0"/>
                  <a:pt x="415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94" name="Google Shape;694;p45"/>
          <p:cNvGrpSpPr/>
          <p:nvPr/>
        </p:nvGrpSpPr>
        <p:grpSpPr>
          <a:xfrm>
            <a:off x="473393" y="1427558"/>
            <a:ext cx="457199" cy="524431"/>
            <a:chOff x="4017435" y="1499912"/>
            <a:chExt cx="315092" cy="359397"/>
          </a:xfrm>
        </p:grpSpPr>
        <p:sp>
          <p:nvSpPr>
            <p:cNvPr id="695" name="Google Shape;695;p45"/>
            <p:cNvSpPr/>
            <p:nvPr/>
          </p:nvSpPr>
          <p:spPr>
            <a:xfrm>
              <a:off x="4017816" y="1499912"/>
              <a:ext cx="314710" cy="359397"/>
            </a:xfrm>
            <a:custGeom>
              <a:rect b="b" l="l" r="r" t="t"/>
              <a:pathLst>
                <a:path extrusionOk="0" h="11300" w="9895">
                  <a:moveTo>
                    <a:pt x="4929" y="0"/>
                  </a:moveTo>
                  <a:cubicBezTo>
                    <a:pt x="4810" y="0"/>
                    <a:pt x="4691" y="24"/>
                    <a:pt x="4584" y="84"/>
                  </a:cubicBezTo>
                  <a:lnTo>
                    <a:pt x="4048" y="405"/>
                  </a:lnTo>
                  <a:cubicBezTo>
                    <a:pt x="3977" y="441"/>
                    <a:pt x="3941" y="548"/>
                    <a:pt x="3989" y="643"/>
                  </a:cubicBezTo>
                  <a:cubicBezTo>
                    <a:pt x="4022" y="693"/>
                    <a:pt x="4077" y="719"/>
                    <a:pt x="4140" y="719"/>
                  </a:cubicBezTo>
                  <a:cubicBezTo>
                    <a:pt x="4168" y="719"/>
                    <a:pt x="4197" y="714"/>
                    <a:pt x="4227" y="703"/>
                  </a:cubicBezTo>
                  <a:lnTo>
                    <a:pt x="4763" y="381"/>
                  </a:lnTo>
                  <a:cubicBezTo>
                    <a:pt x="4816" y="352"/>
                    <a:pt x="4876" y="337"/>
                    <a:pt x="4935" y="337"/>
                  </a:cubicBezTo>
                  <a:cubicBezTo>
                    <a:pt x="4995" y="337"/>
                    <a:pt x="5054" y="352"/>
                    <a:pt x="5108" y="381"/>
                  </a:cubicBezTo>
                  <a:lnTo>
                    <a:pt x="9335" y="2822"/>
                  </a:lnTo>
                  <a:cubicBezTo>
                    <a:pt x="9346" y="2846"/>
                    <a:pt x="9358" y="2846"/>
                    <a:pt x="9370" y="2858"/>
                  </a:cubicBezTo>
                  <a:lnTo>
                    <a:pt x="4941" y="5382"/>
                  </a:lnTo>
                  <a:lnTo>
                    <a:pt x="4298" y="5013"/>
                  </a:lnTo>
                  <a:cubicBezTo>
                    <a:pt x="4276" y="4998"/>
                    <a:pt x="4250" y="4991"/>
                    <a:pt x="4223" y="4991"/>
                  </a:cubicBezTo>
                  <a:cubicBezTo>
                    <a:pt x="4165" y="4991"/>
                    <a:pt x="4105" y="5023"/>
                    <a:pt x="4072" y="5072"/>
                  </a:cubicBezTo>
                  <a:cubicBezTo>
                    <a:pt x="4036" y="5144"/>
                    <a:pt x="4060" y="5251"/>
                    <a:pt x="4132" y="5299"/>
                  </a:cubicBezTo>
                  <a:lnTo>
                    <a:pt x="4774" y="5668"/>
                  </a:lnTo>
                  <a:lnTo>
                    <a:pt x="4774" y="10823"/>
                  </a:lnTo>
                  <a:lnTo>
                    <a:pt x="488" y="8347"/>
                  </a:lnTo>
                  <a:cubicBezTo>
                    <a:pt x="381" y="8287"/>
                    <a:pt x="322" y="8180"/>
                    <a:pt x="322" y="8073"/>
                  </a:cubicBezTo>
                  <a:lnTo>
                    <a:pt x="322" y="7704"/>
                  </a:lnTo>
                  <a:cubicBezTo>
                    <a:pt x="322" y="7620"/>
                    <a:pt x="250" y="7537"/>
                    <a:pt x="167" y="7537"/>
                  </a:cubicBezTo>
                  <a:cubicBezTo>
                    <a:pt x="72" y="7537"/>
                    <a:pt x="0" y="7620"/>
                    <a:pt x="0" y="7704"/>
                  </a:cubicBezTo>
                  <a:lnTo>
                    <a:pt x="0" y="8073"/>
                  </a:lnTo>
                  <a:cubicBezTo>
                    <a:pt x="0" y="8323"/>
                    <a:pt x="119" y="8525"/>
                    <a:pt x="322" y="8644"/>
                  </a:cubicBezTo>
                  <a:lnTo>
                    <a:pt x="4870" y="11264"/>
                  </a:lnTo>
                  <a:cubicBezTo>
                    <a:pt x="4894" y="11276"/>
                    <a:pt x="4929" y="11299"/>
                    <a:pt x="4953" y="11299"/>
                  </a:cubicBezTo>
                  <a:cubicBezTo>
                    <a:pt x="4989" y="11299"/>
                    <a:pt x="5013" y="11276"/>
                    <a:pt x="5048" y="11264"/>
                  </a:cubicBezTo>
                  <a:lnTo>
                    <a:pt x="6715" y="10311"/>
                  </a:lnTo>
                  <a:cubicBezTo>
                    <a:pt x="6787" y="10263"/>
                    <a:pt x="6810" y="10168"/>
                    <a:pt x="6775" y="10073"/>
                  </a:cubicBezTo>
                  <a:cubicBezTo>
                    <a:pt x="6742" y="10024"/>
                    <a:pt x="6681" y="9992"/>
                    <a:pt x="6620" y="9992"/>
                  </a:cubicBezTo>
                  <a:cubicBezTo>
                    <a:pt x="6591" y="9992"/>
                    <a:pt x="6563" y="9999"/>
                    <a:pt x="6537" y="10013"/>
                  </a:cubicBezTo>
                  <a:lnTo>
                    <a:pt x="5120" y="10835"/>
                  </a:lnTo>
                  <a:lnTo>
                    <a:pt x="5120" y="5680"/>
                  </a:lnTo>
                  <a:lnTo>
                    <a:pt x="9549" y="3155"/>
                  </a:lnTo>
                  <a:lnTo>
                    <a:pt x="9549" y="3167"/>
                  </a:lnTo>
                  <a:lnTo>
                    <a:pt x="9549" y="3179"/>
                  </a:lnTo>
                  <a:lnTo>
                    <a:pt x="9549" y="3215"/>
                  </a:lnTo>
                  <a:lnTo>
                    <a:pt x="9549" y="8108"/>
                  </a:lnTo>
                  <a:cubicBezTo>
                    <a:pt x="9549" y="8228"/>
                    <a:pt x="9489" y="8335"/>
                    <a:pt x="9394" y="8382"/>
                  </a:cubicBezTo>
                  <a:lnTo>
                    <a:pt x="7096" y="9704"/>
                  </a:lnTo>
                  <a:cubicBezTo>
                    <a:pt x="7025" y="9752"/>
                    <a:pt x="6989" y="9847"/>
                    <a:pt x="7037" y="9942"/>
                  </a:cubicBezTo>
                  <a:cubicBezTo>
                    <a:pt x="7069" y="9991"/>
                    <a:pt x="7130" y="10023"/>
                    <a:pt x="7192" y="10023"/>
                  </a:cubicBezTo>
                  <a:cubicBezTo>
                    <a:pt x="7220" y="10023"/>
                    <a:pt x="7249" y="10017"/>
                    <a:pt x="7275" y="10002"/>
                  </a:cubicBezTo>
                  <a:lnTo>
                    <a:pt x="9573" y="8680"/>
                  </a:lnTo>
                  <a:cubicBezTo>
                    <a:pt x="9775" y="8561"/>
                    <a:pt x="9894" y="8347"/>
                    <a:pt x="9894" y="8108"/>
                  </a:cubicBezTo>
                  <a:lnTo>
                    <a:pt x="9894" y="3215"/>
                  </a:lnTo>
                  <a:cubicBezTo>
                    <a:pt x="9882" y="3060"/>
                    <a:pt x="9847" y="2929"/>
                    <a:pt x="9775" y="2810"/>
                  </a:cubicBezTo>
                  <a:cubicBezTo>
                    <a:pt x="9704" y="2691"/>
                    <a:pt x="9608" y="2608"/>
                    <a:pt x="9489" y="2524"/>
                  </a:cubicBezTo>
                  <a:lnTo>
                    <a:pt x="5263" y="84"/>
                  </a:lnTo>
                  <a:cubicBezTo>
                    <a:pt x="5167" y="24"/>
                    <a:pt x="5048" y="0"/>
                    <a:pt x="49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45"/>
            <p:cNvSpPr/>
            <p:nvPr/>
          </p:nvSpPr>
          <p:spPr>
            <a:xfrm>
              <a:off x="4017435" y="1522302"/>
              <a:ext cx="121591" cy="207114"/>
            </a:xfrm>
            <a:custGeom>
              <a:rect b="b" l="l" r="r" t="t"/>
              <a:pathLst>
                <a:path extrusionOk="0" h="6512" w="3823">
                  <a:moveTo>
                    <a:pt x="3552" y="1"/>
                  </a:moveTo>
                  <a:cubicBezTo>
                    <a:pt x="3525" y="1"/>
                    <a:pt x="3499" y="8"/>
                    <a:pt x="3477" y="23"/>
                  </a:cubicBezTo>
                  <a:lnTo>
                    <a:pt x="429" y="1809"/>
                  </a:lnTo>
                  <a:cubicBezTo>
                    <a:pt x="298" y="1880"/>
                    <a:pt x="191" y="1987"/>
                    <a:pt x="119" y="2118"/>
                  </a:cubicBezTo>
                  <a:cubicBezTo>
                    <a:pt x="36" y="2261"/>
                    <a:pt x="0" y="2404"/>
                    <a:pt x="0" y="2559"/>
                  </a:cubicBezTo>
                  <a:lnTo>
                    <a:pt x="0" y="6345"/>
                  </a:lnTo>
                  <a:cubicBezTo>
                    <a:pt x="0" y="6440"/>
                    <a:pt x="72" y="6512"/>
                    <a:pt x="155" y="6512"/>
                  </a:cubicBezTo>
                  <a:cubicBezTo>
                    <a:pt x="250" y="6512"/>
                    <a:pt x="322" y="6440"/>
                    <a:pt x="322" y="6345"/>
                  </a:cubicBezTo>
                  <a:lnTo>
                    <a:pt x="322" y="2559"/>
                  </a:lnTo>
                  <a:lnTo>
                    <a:pt x="322" y="2511"/>
                  </a:lnTo>
                  <a:lnTo>
                    <a:pt x="322" y="2487"/>
                  </a:lnTo>
                  <a:lnTo>
                    <a:pt x="322" y="2451"/>
                  </a:lnTo>
                  <a:lnTo>
                    <a:pt x="3524" y="4273"/>
                  </a:lnTo>
                  <a:cubicBezTo>
                    <a:pt x="3550" y="4290"/>
                    <a:pt x="3580" y="4298"/>
                    <a:pt x="3610" y="4298"/>
                  </a:cubicBezTo>
                  <a:cubicBezTo>
                    <a:pt x="3664" y="4298"/>
                    <a:pt x="3720" y="4272"/>
                    <a:pt x="3751" y="4226"/>
                  </a:cubicBezTo>
                  <a:cubicBezTo>
                    <a:pt x="3822" y="4130"/>
                    <a:pt x="3810" y="4023"/>
                    <a:pt x="3715" y="3987"/>
                  </a:cubicBezTo>
                  <a:lnTo>
                    <a:pt x="512" y="2154"/>
                  </a:lnTo>
                  <a:cubicBezTo>
                    <a:pt x="548" y="2142"/>
                    <a:pt x="560" y="2106"/>
                    <a:pt x="595" y="2094"/>
                  </a:cubicBezTo>
                  <a:lnTo>
                    <a:pt x="3643" y="320"/>
                  </a:lnTo>
                  <a:cubicBezTo>
                    <a:pt x="3715" y="273"/>
                    <a:pt x="3751" y="177"/>
                    <a:pt x="3703" y="82"/>
                  </a:cubicBezTo>
                  <a:cubicBezTo>
                    <a:pt x="3670" y="33"/>
                    <a:pt x="3610" y="1"/>
                    <a:pt x="35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7" name="Google Shape;697;p45"/>
          <p:cNvSpPr/>
          <p:nvPr/>
        </p:nvSpPr>
        <p:spPr>
          <a:xfrm>
            <a:off x="8217250" y="-689425"/>
            <a:ext cx="427075" cy="2641414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46"/>
          <p:cNvSpPr txBox="1"/>
          <p:nvPr>
            <p:ph idx="1" type="subTitle"/>
          </p:nvPr>
        </p:nvSpPr>
        <p:spPr>
          <a:xfrm rot="-215">
            <a:off x="4123350" y="1566533"/>
            <a:ext cx="4792200" cy="319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Gear Up or Regret It:</a:t>
            </a:r>
            <a:br>
              <a:rPr b="1"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Welding Helmet</a:t>
            </a:r>
            <a:r>
              <a:rPr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– Unless you enjoy temporary blindness (arc flash).</a:t>
            </a:r>
            <a:br>
              <a:rPr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Gloves</a:t>
            </a:r>
            <a:r>
              <a:rPr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– Because metal is HOT (shocker, I know).</a:t>
            </a:r>
            <a:br>
              <a:rPr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Long Sleeves</a:t>
            </a:r>
            <a:r>
              <a:rPr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– Trust me, a welding spark in your hoodie is NOT fun.</a:t>
            </a:r>
            <a:br>
              <a:rPr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Boots</a:t>
            </a:r>
            <a:r>
              <a:rPr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– Because dropping molten metal on your sneakers = bad day.</a:t>
            </a:r>
            <a:endParaRPr sz="12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Common Welding Hazards:</a:t>
            </a:r>
            <a:br>
              <a:rPr b="1"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Arc Flash:</a:t>
            </a:r>
            <a:r>
              <a:rPr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Like staring at the sun… but worse. Wear your helmet!</a:t>
            </a:r>
            <a:br>
              <a:rPr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Burns:</a:t>
            </a:r>
            <a:r>
              <a:rPr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Metal stays hot after welding—so don’t high-five it.</a:t>
            </a:r>
            <a:br>
              <a:rPr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Fire Hazards:</a:t>
            </a:r>
            <a:r>
              <a:rPr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Sparks can fly </a:t>
            </a:r>
            <a:r>
              <a:rPr b="1"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up to 35 feet</a:t>
            </a:r>
            <a:r>
              <a:rPr lang="en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—so maybe don’t weld near your backpack.</a:t>
            </a:r>
            <a:endParaRPr b="1" sz="2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46"/>
          <p:cNvSpPr txBox="1"/>
          <p:nvPr>
            <p:ph type="title"/>
          </p:nvPr>
        </p:nvSpPr>
        <p:spPr>
          <a:xfrm>
            <a:off x="3958950" y="505550"/>
            <a:ext cx="4956600" cy="117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Safety First! 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(Seriously, Unless You Want a New Nickname Like ‘Toasty’)</a:t>
            </a:r>
            <a:endParaRPr b="0" sz="2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4" name="Google Shape;70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025" y="265725"/>
            <a:ext cx="3439925" cy="4612055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46"/>
          <p:cNvSpPr/>
          <p:nvPr/>
        </p:nvSpPr>
        <p:spPr>
          <a:xfrm>
            <a:off x="216550" y="3705825"/>
            <a:ext cx="1184126" cy="1171955"/>
          </a:xfrm>
          <a:custGeom>
            <a:rect b="b" l="l" r="r" t="t"/>
            <a:pathLst>
              <a:path extrusionOk="0" h="55655" w="56233">
                <a:moveTo>
                  <a:pt x="51795" y="12615"/>
                </a:moveTo>
                <a:lnTo>
                  <a:pt x="51795" y="12615"/>
                </a:lnTo>
                <a:lnTo>
                  <a:pt x="51795" y="12615"/>
                </a:lnTo>
                <a:close/>
                <a:moveTo>
                  <a:pt x="4469" y="43041"/>
                </a:moveTo>
                <a:lnTo>
                  <a:pt x="4469" y="43041"/>
                </a:lnTo>
                <a:lnTo>
                  <a:pt x="4469" y="43041"/>
                </a:lnTo>
                <a:close/>
                <a:moveTo>
                  <a:pt x="24135" y="0"/>
                </a:moveTo>
                <a:lnTo>
                  <a:pt x="25351" y="18329"/>
                </a:lnTo>
                <a:lnTo>
                  <a:pt x="16445" y="2250"/>
                </a:lnTo>
                <a:lnTo>
                  <a:pt x="22798" y="19514"/>
                </a:lnTo>
                <a:lnTo>
                  <a:pt x="9697" y="6566"/>
                </a:lnTo>
                <a:lnTo>
                  <a:pt x="20639" y="21369"/>
                </a:lnTo>
                <a:lnTo>
                  <a:pt x="4469" y="12615"/>
                </a:lnTo>
                <a:lnTo>
                  <a:pt x="19120" y="23739"/>
                </a:lnTo>
                <a:lnTo>
                  <a:pt x="1125" y="19910"/>
                </a:lnTo>
                <a:lnTo>
                  <a:pt x="18329" y="26414"/>
                </a:lnTo>
                <a:lnTo>
                  <a:pt x="1" y="27843"/>
                </a:lnTo>
                <a:lnTo>
                  <a:pt x="18329" y="29241"/>
                </a:lnTo>
                <a:lnTo>
                  <a:pt x="1125" y="35746"/>
                </a:lnTo>
                <a:lnTo>
                  <a:pt x="19120" y="31946"/>
                </a:lnTo>
                <a:lnTo>
                  <a:pt x="4469" y="43041"/>
                </a:lnTo>
                <a:lnTo>
                  <a:pt x="20639" y="34287"/>
                </a:lnTo>
                <a:lnTo>
                  <a:pt x="9697" y="49089"/>
                </a:lnTo>
                <a:lnTo>
                  <a:pt x="22798" y="36141"/>
                </a:lnTo>
                <a:lnTo>
                  <a:pt x="16445" y="53406"/>
                </a:lnTo>
                <a:lnTo>
                  <a:pt x="25351" y="37326"/>
                </a:lnTo>
                <a:lnTo>
                  <a:pt x="24135" y="55655"/>
                </a:lnTo>
                <a:lnTo>
                  <a:pt x="28117" y="37721"/>
                </a:lnTo>
                <a:lnTo>
                  <a:pt x="32129" y="55655"/>
                </a:lnTo>
                <a:lnTo>
                  <a:pt x="30913" y="37326"/>
                </a:lnTo>
                <a:lnTo>
                  <a:pt x="39819" y="53406"/>
                </a:lnTo>
                <a:lnTo>
                  <a:pt x="33466" y="36141"/>
                </a:lnTo>
                <a:lnTo>
                  <a:pt x="46537" y="49089"/>
                </a:lnTo>
                <a:lnTo>
                  <a:pt x="35594" y="34287"/>
                </a:lnTo>
                <a:lnTo>
                  <a:pt x="51795" y="43041"/>
                </a:lnTo>
                <a:lnTo>
                  <a:pt x="37114" y="31946"/>
                </a:lnTo>
                <a:lnTo>
                  <a:pt x="55108" y="35746"/>
                </a:lnTo>
                <a:lnTo>
                  <a:pt x="37904" y="29241"/>
                </a:lnTo>
                <a:lnTo>
                  <a:pt x="56233" y="27843"/>
                </a:lnTo>
                <a:lnTo>
                  <a:pt x="37904" y="26414"/>
                </a:lnTo>
                <a:lnTo>
                  <a:pt x="55108" y="19910"/>
                </a:lnTo>
                <a:lnTo>
                  <a:pt x="37114" y="23739"/>
                </a:lnTo>
                <a:lnTo>
                  <a:pt x="51795" y="12615"/>
                </a:lnTo>
                <a:lnTo>
                  <a:pt x="35594" y="21369"/>
                </a:lnTo>
                <a:lnTo>
                  <a:pt x="46537" y="6566"/>
                </a:lnTo>
                <a:lnTo>
                  <a:pt x="33466" y="19514"/>
                </a:lnTo>
                <a:lnTo>
                  <a:pt x="39819" y="2250"/>
                </a:lnTo>
                <a:lnTo>
                  <a:pt x="30913" y="18329"/>
                </a:lnTo>
                <a:lnTo>
                  <a:pt x="32129" y="0"/>
                </a:lnTo>
                <a:lnTo>
                  <a:pt x="28117" y="17934"/>
                </a:lnTo>
                <a:lnTo>
                  <a:pt x="24135" y="0"/>
                </a:lnTo>
                <a:close/>
                <a:moveTo>
                  <a:pt x="32129" y="55655"/>
                </a:moveTo>
                <a:lnTo>
                  <a:pt x="32129" y="55655"/>
                </a:lnTo>
                <a:lnTo>
                  <a:pt x="32129" y="5565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46"/>
          <p:cNvSpPr/>
          <p:nvPr/>
        </p:nvSpPr>
        <p:spPr>
          <a:xfrm flipH="1">
            <a:off x="291513" y="-195312"/>
            <a:ext cx="1394587" cy="1469634"/>
          </a:xfrm>
          <a:custGeom>
            <a:rect b="b" l="l" r="r" t="t"/>
            <a:pathLst>
              <a:path extrusionOk="0" h="82738" w="78513">
                <a:moveTo>
                  <a:pt x="78513" y="82737"/>
                </a:moveTo>
                <a:lnTo>
                  <a:pt x="48269" y="82737"/>
                </a:lnTo>
                <a:cubicBezTo>
                  <a:pt x="21612" y="82737"/>
                  <a:pt x="1" y="61126"/>
                  <a:pt x="1" y="34469"/>
                </a:cubicBezTo>
                <a:lnTo>
                  <a:pt x="1" y="0"/>
                </a:lnTo>
                <a:lnTo>
                  <a:pt x="7851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1" name="Google Shape;711;p47"/>
          <p:cNvGrpSpPr/>
          <p:nvPr/>
        </p:nvGrpSpPr>
        <p:grpSpPr>
          <a:xfrm>
            <a:off x="5214123" y="650591"/>
            <a:ext cx="2726581" cy="4039608"/>
            <a:chOff x="-734425" y="725975"/>
            <a:chExt cx="2684700" cy="3691500"/>
          </a:xfrm>
        </p:grpSpPr>
        <p:sp>
          <p:nvSpPr>
            <p:cNvPr id="712" name="Google Shape;712;p47"/>
            <p:cNvSpPr/>
            <p:nvPr/>
          </p:nvSpPr>
          <p:spPr>
            <a:xfrm>
              <a:off x="-734425" y="725975"/>
              <a:ext cx="2684700" cy="3691500"/>
            </a:xfrm>
            <a:prstGeom prst="roundRect">
              <a:avLst>
                <a:gd fmla="val 4846" name="adj"/>
              </a:avLst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713" name="Google Shape;713;p47"/>
            <p:cNvSpPr/>
            <p:nvPr/>
          </p:nvSpPr>
          <p:spPr>
            <a:xfrm>
              <a:off x="515514" y="4307174"/>
              <a:ext cx="184800" cy="40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47"/>
            <p:cNvSpPr/>
            <p:nvPr/>
          </p:nvSpPr>
          <p:spPr>
            <a:xfrm>
              <a:off x="577175" y="788693"/>
              <a:ext cx="61500" cy="61500"/>
            </a:xfrm>
            <a:prstGeom prst="ellipse">
              <a:avLst/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5" name="Google Shape;715;p47"/>
          <p:cNvSpPr txBox="1"/>
          <p:nvPr/>
        </p:nvSpPr>
        <p:spPr>
          <a:xfrm>
            <a:off x="1376300" y="885450"/>
            <a:ext cx="3498300" cy="8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Didzis Avišāns</a:t>
            </a:r>
            <a:endParaRPr b="1" sz="37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6" name="Google Shape;716;p47"/>
          <p:cNvSpPr txBox="1"/>
          <p:nvPr/>
        </p:nvSpPr>
        <p:spPr>
          <a:xfrm>
            <a:off x="742175" y="1719150"/>
            <a:ext cx="4286100" cy="25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Didzis is an expert at welding and has worked in laboratory for 5 years.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Really cool guy!!!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</a:rPr>
              <a:t>Mg. sc. ing.</a:t>
            </a:r>
            <a:r>
              <a:rPr lang="en">
                <a:solidFill>
                  <a:schemeClr val="accent1"/>
                </a:solidFill>
              </a:rPr>
              <a:t> → He has a </a:t>
            </a:r>
            <a:r>
              <a:rPr b="1" lang="en">
                <a:solidFill>
                  <a:schemeClr val="accent1"/>
                </a:solidFill>
              </a:rPr>
              <a:t>Master’s degree in Engineering</a:t>
            </a:r>
            <a:r>
              <a:rPr lang="en">
                <a:solidFill>
                  <a:schemeClr val="accent1"/>
                </a:solidFill>
              </a:rPr>
              <a:t>.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</a:rPr>
              <a:t>PhD in progress</a:t>
            </a:r>
            <a:r>
              <a:rPr lang="en">
                <a:solidFill>
                  <a:schemeClr val="accent1"/>
                </a:solidFill>
              </a:rPr>
              <a:t> → He has a </a:t>
            </a:r>
            <a:r>
              <a:rPr b="1" lang="en">
                <a:solidFill>
                  <a:schemeClr val="accent1"/>
                </a:solidFill>
              </a:rPr>
              <a:t>doctorate (PhD)</a:t>
            </a:r>
            <a:r>
              <a:rPr lang="en">
                <a:solidFill>
                  <a:schemeClr val="accent1"/>
                </a:solidFill>
              </a:rPr>
              <a:t>.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</a:rPr>
              <a:t>IWE (International Welding Engineer)</a:t>
            </a:r>
            <a:r>
              <a:rPr lang="en">
                <a:solidFill>
                  <a:schemeClr val="accent1"/>
                </a:solidFill>
              </a:rPr>
              <a:t> → He is a </a:t>
            </a:r>
            <a:r>
              <a:rPr b="1" lang="en">
                <a:solidFill>
                  <a:schemeClr val="accent1"/>
                </a:solidFill>
              </a:rPr>
              <a:t>certified expert in welding</a:t>
            </a:r>
            <a:r>
              <a:rPr lang="en">
                <a:solidFill>
                  <a:schemeClr val="accent1"/>
                </a:solidFill>
              </a:rPr>
              <a:t>.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</a:rPr>
              <a:t>Lecturer &amp; Teacher</a:t>
            </a:r>
            <a:r>
              <a:rPr lang="en">
                <a:solidFill>
                  <a:schemeClr val="accent1"/>
                </a:solidFill>
              </a:rPr>
              <a:t> → He </a:t>
            </a:r>
            <a:r>
              <a:rPr b="1" lang="en">
                <a:solidFill>
                  <a:schemeClr val="accent1"/>
                </a:solidFill>
              </a:rPr>
              <a:t>teaches</a:t>
            </a:r>
            <a:r>
              <a:rPr lang="en">
                <a:solidFill>
                  <a:schemeClr val="accent1"/>
                </a:solidFill>
              </a:rPr>
              <a:t> welding and engineering.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</a:rPr>
              <a:t>Negotiation Specialist</a:t>
            </a:r>
            <a:r>
              <a:rPr lang="en">
                <a:solidFill>
                  <a:schemeClr val="accent1"/>
                </a:solidFill>
              </a:rPr>
              <a:t> → He is skilled in </a:t>
            </a:r>
            <a:r>
              <a:rPr b="1" lang="en">
                <a:solidFill>
                  <a:schemeClr val="accent1"/>
                </a:solidFill>
              </a:rPr>
              <a:t>business and technical deals</a:t>
            </a:r>
            <a:r>
              <a:rPr lang="en">
                <a:solidFill>
                  <a:schemeClr val="accent1"/>
                </a:solidFill>
              </a:rPr>
              <a:t>.</a:t>
            </a:r>
            <a:endParaRPr sz="1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17" name="Google Shape;71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754137" y="1571663"/>
            <a:ext cx="3626200" cy="223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48"/>
          <p:cNvSpPr txBox="1"/>
          <p:nvPr>
            <p:ph type="title"/>
          </p:nvPr>
        </p:nvSpPr>
        <p:spPr>
          <a:xfrm>
            <a:off x="837425" y="357125"/>
            <a:ext cx="4120500" cy="9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Plans for future</a:t>
            </a:r>
            <a:endParaRPr sz="3800"/>
          </a:p>
        </p:txBody>
      </p:sp>
      <p:sp>
        <p:nvSpPr>
          <p:cNvPr id="723" name="Google Shape;723;p48"/>
          <p:cNvSpPr txBox="1"/>
          <p:nvPr>
            <p:ph idx="2" type="title"/>
          </p:nvPr>
        </p:nvSpPr>
        <p:spPr>
          <a:xfrm>
            <a:off x="720000" y="1272125"/>
            <a:ext cx="38520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Metal 3D printer</a:t>
            </a:r>
            <a:endParaRPr sz="2200"/>
          </a:p>
        </p:txBody>
      </p:sp>
      <p:sp>
        <p:nvSpPr>
          <p:cNvPr id="724" name="Google Shape;724;p48"/>
          <p:cNvSpPr txBox="1"/>
          <p:nvPr>
            <p:ph idx="1" type="subTitle"/>
          </p:nvPr>
        </p:nvSpPr>
        <p:spPr>
          <a:xfrm>
            <a:off x="720000" y="1670400"/>
            <a:ext cx="3852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Metal 3D Printer is a machine that prints objects using metal, just like a regular 3D printer but with metal powder or wire instead of plastic.</a:t>
            </a:r>
            <a:endParaRPr/>
          </a:p>
        </p:txBody>
      </p:sp>
      <p:sp>
        <p:nvSpPr>
          <p:cNvPr id="725" name="Google Shape;725;p48"/>
          <p:cNvSpPr txBox="1"/>
          <p:nvPr>
            <p:ph idx="3" type="title"/>
          </p:nvPr>
        </p:nvSpPr>
        <p:spPr>
          <a:xfrm>
            <a:off x="720000" y="2599151"/>
            <a:ext cx="38520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Laser</a:t>
            </a:r>
            <a:r>
              <a:rPr lang="en" sz="2200"/>
              <a:t> welding</a:t>
            </a:r>
            <a:endParaRPr sz="2200"/>
          </a:p>
        </p:txBody>
      </p:sp>
      <p:sp>
        <p:nvSpPr>
          <p:cNvPr id="726" name="Google Shape;726;p48"/>
          <p:cNvSpPr txBox="1"/>
          <p:nvPr>
            <p:ph idx="4" type="subTitle"/>
          </p:nvPr>
        </p:nvSpPr>
        <p:spPr>
          <a:xfrm>
            <a:off x="720000" y="3033399"/>
            <a:ext cx="3852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laser beam melts and joins metal parts together. It’s fast, precise, and clean.</a:t>
            </a:r>
            <a:endParaRPr/>
          </a:p>
        </p:txBody>
      </p:sp>
      <p:sp>
        <p:nvSpPr>
          <p:cNvPr id="727" name="Google Shape;727;p48"/>
          <p:cNvSpPr txBox="1"/>
          <p:nvPr>
            <p:ph idx="5" type="title"/>
          </p:nvPr>
        </p:nvSpPr>
        <p:spPr>
          <a:xfrm>
            <a:off x="720000" y="3527901"/>
            <a:ext cx="38520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Co-bot</a:t>
            </a:r>
            <a:endParaRPr sz="2200"/>
          </a:p>
        </p:txBody>
      </p:sp>
      <p:sp>
        <p:nvSpPr>
          <p:cNvPr id="728" name="Google Shape;728;p48"/>
          <p:cNvSpPr txBox="1"/>
          <p:nvPr>
            <p:ph idx="6" type="subTitle"/>
          </p:nvPr>
        </p:nvSpPr>
        <p:spPr>
          <a:xfrm>
            <a:off x="720000" y="3926175"/>
            <a:ext cx="38520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Cobot (Collaborative Robot) is a robot that works safely with humans. Unlike big industrial robots, cobots are smaller, smarter, and safer!</a:t>
            </a:r>
            <a:endParaRPr/>
          </a:p>
        </p:txBody>
      </p:sp>
      <p:pic>
        <p:nvPicPr>
          <p:cNvPr id="729" name="Google Shape;729;p48"/>
          <p:cNvPicPr preferRelativeResize="0"/>
          <p:nvPr>
            <p:ph idx="7" type="pic"/>
          </p:nvPr>
        </p:nvPicPr>
        <p:blipFill rotWithShape="1">
          <a:blip r:embed="rId3">
            <a:alphaModFix/>
          </a:blip>
          <a:srcRect b="0" l="28935" r="35927" t="0"/>
          <a:stretch/>
        </p:blipFill>
        <p:spPr>
          <a:xfrm>
            <a:off x="5613950" y="0"/>
            <a:ext cx="3212902" cy="5143499"/>
          </a:xfrm>
          <a:prstGeom prst="rect">
            <a:avLst/>
          </a:prstGeom>
        </p:spPr>
      </p:pic>
      <p:sp>
        <p:nvSpPr>
          <p:cNvPr id="730" name="Google Shape;730;p48"/>
          <p:cNvSpPr/>
          <p:nvPr/>
        </p:nvSpPr>
        <p:spPr>
          <a:xfrm>
            <a:off x="5105875" y="3618300"/>
            <a:ext cx="1308542" cy="1295092"/>
          </a:xfrm>
          <a:custGeom>
            <a:rect b="b" l="l" r="r" t="t"/>
            <a:pathLst>
              <a:path extrusionOk="0" h="55655" w="56233">
                <a:moveTo>
                  <a:pt x="51795" y="12615"/>
                </a:moveTo>
                <a:lnTo>
                  <a:pt x="51795" y="12615"/>
                </a:lnTo>
                <a:lnTo>
                  <a:pt x="51795" y="12615"/>
                </a:lnTo>
                <a:close/>
                <a:moveTo>
                  <a:pt x="4469" y="43041"/>
                </a:moveTo>
                <a:lnTo>
                  <a:pt x="4469" y="43041"/>
                </a:lnTo>
                <a:lnTo>
                  <a:pt x="4469" y="43041"/>
                </a:lnTo>
                <a:close/>
                <a:moveTo>
                  <a:pt x="24135" y="0"/>
                </a:moveTo>
                <a:lnTo>
                  <a:pt x="25351" y="18329"/>
                </a:lnTo>
                <a:lnTo>
                  <a:pt x="16445" y="2250"/>
                </a:lnTo>
                <a:lnTo>
                  <a:pt x="22798" y="19514"/>
                </a:lnTo>
                <a:lnTo>
                  <a:pt x="9697" y="6566"/>
                </a:lnTo>
                <a:lnTo>
                  <a:pt x="20639" y="21369"/>
                </a:lnTo>
                <a:lnTo>
                  <a:pt x="4469" y="12615"/>
                </a:lnTo>
                <a:lnTo>
                  <a:pt x="19120" y="23739"/>
                </a:lnTo>
                <a:lnTo>
                  <a:pt x="1125" y="19910"/>
                </a:lnTo>
                <a:lnTo>
                  <a:pt x="18329" y="26414"/>
                </a:lnTo>
                <a:lnTo>
                  <a:pt x="1" y="27843"/>
                </a:lnTo>
                <a:lnTo>
                  <a:pt x="18329" y="29241"/>
                </a:lnTo>
                <a:lnTo>
                  <a:pt x="1125" y="35746"/>
                </a:lnTo>
                <a:lnTo>
                  <a:pt x="19120" y="31946"/>
                </a:lnTo>
                <a:lnTo>
                  <a:pt x="4469" y="43041"/>
                </a:lnTo>
                <a:lnTo>
                  <a:pt x="20639" y="34287"/>
                </a:lnTo>
                <a:lnTo>
                  <a:pt x="9697" y="49089"/>
                </a:lnTo>
                <a:lnTo>
                  <a:pt x="22798" y="36141"/>
                </a:lnTo>
                <a:lnTo>
                  <a:pt x="16445" y="53406"/>
                </a:lnTo>
                <a:lnTo>
                  <a:pt x="25351" y="37326"/>
                </a:lnTo>
                <a:lnTo>
                  <a:pt x="24135" y="55655"/>
                </a:lnTo>
                <a:lnTo>
                  <a:pt x="28117" y="37721"/>
                </a:lnTo>
                <a:lnTo>
                  <a:pt x="32129" y="55655"/>
                </a:lnTo>
                <a:lnTo>
                  <a:pt x="30913" y="37326"/>
                </a:lnTo>
                <a:lnTo>
                  <a:pt x="39819" y="53406"/>
                </a:lnTo>
                <a:lnTo>
                  <a:pt x="33466" y="36141"/>
                </a:lnTo>
                <a:lnTo>
                  <a:pt x="46537" y="49089"/>
                </a:lnTo>
                <a:lnTo>
                  <a:pt x="35594" y="34287"/>
                </a:lnTo>
                <a:lnTo>
                  <a:pt x="51795" y="43041"/>
                </a:lnTo>
                <a:lnTo>
                  <a:pt x="37114" y="31946"/>
                </a:lnTo>
                <a:lnTo>
                  <a:pt x="55108" y="35746"/>
                </a:lnTo>
                <a:lnTo>
                  <a:pt x="37904" y="29241"/>
                </a:lnTo>
                <a:lnTo>
                  <a:pt x="56233" y="27843"/>
                </a:lnTo>
                <a:lnTo>
                  <a:pt x="37904" y="26414"/>
                </a:lnTo>
                <a:lnTo>
                  <a:pt x="55108" y="19910"/>
                </a:lnTo>
                <a:lnTo>
                  <a:pt x="37114" y="23739"/>
                </a:lnTo>
                <a:lnTo>
                  <a:pt x="51795" y="12615"/>
                </a:lnTo>
                <a:lnTo>
                  <a:pt x="35594" y="21369"/>
                </a:lnTo>
                <a:lnTo>
                  <a:pt x="46537" y="6566"/>
                </a:lnTo>
                <a:lnTo>
                  <a:pt x="33466" y="19514"/>
                </a:lnTo>
                <a:lnTo>
                  <a:pt x="39819" y="2250"/>
                </a:lnTo>
                <a:lnTo>
                  <a:pt x="30913" y="18329"/>
                </a:lnTo>
                <a:lnTo>
                  <a:pt x="32129" y="0"/>
                </a:lnTo>
                <a:lnTo>
                  <a:pt x="28117" y="17934"/>
                </a:lnTo>
                <a:lnTo>
                  <a:pt x="24135" y="0"/>
                </a:lnTo>
                <a:close/>
                <a:moveTo>
                  <a:pt x="32129" y="55655"/>
                </a:moveTo>
                <a:lnTo>
                  <a:pt x="32129" y="55655"/>
                </a:lnTo>
                <a:lnTo>
                  <a:pt x="32129" y="5565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48"/>
          <p:cNvSpPr/>
          <p:nvPr/>
        </p:nvSpPr>
        <p:spPr>
          <a:xfrm>
            <a:off x="8217250" y="-929175"/>
            <a:ext cx="427075" cy="2641414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9"/>
          <p:cNvSpPr txBox="1"/>
          <p:nvPr>
            <p:ph type="title"/>
          </p:nvPr>
        </p:nvSpPr>
        <p:spPr>
          <a:xfrm>
            <a:off x="960600" y="354300"/>
            <a:ext cx="7222800" cy="138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own </a:t>
            </a:r>
            <a:r>
              <a:rPr lang="en"/>
              <a:t>experience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737" name="Google Shape;737;p49"/>
          <p:cNvSpPr/>
          <p:nvPr/>
        </p:nvSpPr>
        <p:spPr>
          <a:xfrm rot="5400000">
            <a:off x="809734" y="3440309"/>
            <a:ext cx="427075" cy="2655358"/>
          </a:xfrm>
          <a:custGeom>
            <a:rect b="b" l="l" r="r" t="t"/>
            <a:pathLst>
              <a:path extrusionOk="0" fill="none" h="54682" w="17083">
                <a:moveTo>
                  <a:pt x="0" y="0"/>
                </a:moveTo>
                <a:lnTo>
                  <a:pt x="17083" y="0"/>
                </a:lnTo>
                <a:lnTo>
                  <a:pt x="17083" y="54682"/>
                </a:lnTo>
                <a:lnTo>
                  <a:pt x="0" y="54682"/>
                </a:ln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49"/>
          <p:cNvSpPr/>
          <p:nvPr/>
        </p:nvSpPr>
        <p:spPr>
          <a:xfrm flipH="1" rot="10800000">
            <a:off x="7668747" y="4003975"/>
            <a:ext cx="1475259" cy="2068450"/>
          </a:xfrm>
          <a:custGeom>
            <a:rect b="b" l="l" r="r" t="t"/>
            <a:pathLst>
              <a:path extrusionOk="0" h="82738" w="78513">
                <a:moveTo>
                  <a:pt x="78513" y="82737"/>
                </a:moveTo>
                <a:lnTo>
                  <a:pt x="48269" y="82737"/>
                </a:lnTo>
                <a:cubicBezTo>
                  <a:pt x="21612" y="82737"/>
                  <a:pt x="1" y="61126"/>
                  <a:pt x="1" y="34469"/>
                </a:cubicBezTo>
                <a:lnTo>
                  <a:pt x="1" y="0"/>
                </a:lnTo>
                <a:lnTo>
                  <a:pt x="7851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9" name="Google Shape;73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600" y="1421138"/>
            <a:ext cx="1985525" cy="214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150" y="2823900"/>
            <a:ext cx="1869550" cy="194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9925" y="1496900"/>
            <a:ext cx="2078525" cy="318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67500" y="2297601"/>
            <a:ext cx="2391975" cy="268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10900" y="1785725"/>
            <a:ext cx="2329016" cy="305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50"/>
          <p:cNvSpPr txBox="1"/>
          <p:nvPr>
            <p:ph type="title"/>
          </p:nvPr>
        </p:nvSpPr>
        <p:spPr>
          <a:xfrm>
            <a:off x="607725" y="334350"/>
            <a:ext cx="41961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Their</a:t>
            </a:r>
            <a:r>
              <a:rPr lang="en" sz="5200"/>
              <a:t> jargon</a:t>
            </a:r>
            <a:endParaRPr sz="5200"/>
          </a:p>
        </p:txBody>
      </p:sp>
      <p:sp>
        <p:nvSpPr>
          <p:cNvPr id="749" name="Google Shape;749;p50"/>
          <p:cNvSpPr txBox="1"/>
          <p:nvPr>
            <p:ph idx="2" type="title"/>
          </p:nvPr>
        </p:nvSpPr>
        <p:spPr>
          <a:xfrm>
            <a:off x="368325" y="1275250"/>
            <a:ext cx="1919100" cy="77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EYES</a:t>
            </a:r>
            <a:endParaRPr/>
          </a:p>
        </p:txBody>
      </p:sp>
      <p:sp>
        <p:nvSpPr>
          <p:cNvPr id="750" name="Google Shape;750;p50"/>
          <p:cNvSpPr txBox="1"/>
          <p:nvPr>
            <p:ph idx="1" type="subTitle"/>
          </p:nvPr>
        </p:nvSpPr>
        <p:spPr>
          <a:xfrm>
            <a:off x="368325" y="1923988"/>
            <a:ext cx="19191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Put on a </a:t>
            </a:r>
            <a:r>
              <a:rPr lang="en" sz="2100"/>
              <a:t>helmet!</a:t>
            </a:r>
            <a:r>
              <a:rPr lang="en" sz="2100"/>
              <a:t> </a:t>
            </a:r>
            <a:endParaRPr sz="2100"/>
          </a:p>
        </p:txBody>
      </p:sp>
      <p:sp>
        <p:nvSpPr>
          <p:cNvPr id="751" name="Google Shape;751;p50"/>
          <p:cNvSpPr txBox="1"/>
          <p:nvPr>
            <p:ph idx="3" type="title"/>
          </p:nvPr>
        </p:nvSpPr>
        <p:spPr>
          <a:xfrm>
            <a:off x="1822025" y="2116900"/>
            <a:ext cx="1919100" cy="77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MMA</a:t>
            </a:r>
            <a:endParaRPr/>
          </a:p>
        </p:txBody>
      </p:sp>
      <p:sp>
        <p:nvSpPr>
          <p:cNvPr id="752" name="Google Shape;752;p50"/>
          <p:cNvSpPr txBox="1"/>
          <p:nvPr>
            <p:ph idx="4" type="subTitle"/>
          </p:nvPr>
        </p:nvSpPr>
        <p:spPr>
          <a:xfrm>
            <a:off x="1822028" y="2765938"/>
            <a:ext cx="19191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Manual Metal Arc welding</a:t>
            </a:r>
            <a:endParaRPr sz="2100"/>
          </a:p>
        </p:txBody>
      </p:sp>
      <p:sp>
        <p:nvSpPr>
          <p:cNvPr id="753" name="Google Shape;753;p50"/>
          <p:cNvSpPr txBox="1"/>
          <p:nvPr>
            <p:ph idx="5" type="title"/>
          </p:nvPr>
        </p:nvSpPr>
        <p:spPr>
          <a:xfrm>
            <a:off x="260100" y="2958538"/>
            <a:ext cx="1919100" cy="77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TIG</a:t>
            </a:r>
            <a:endParaRPr/>
          </a:p>
        </p:txBody>
      </p:sp>
      <p:sp>
        <p:nvSpPr>
          <p:cNvPr id="754" name="Google Shape;754;p50"/>
          <p:cNvSpPr txBox="1"/>
          <p:nvPr>
            <p:ph idx="6" type="subTitle"/>
          </p:nvPr>
        </p:nvSpPr>
        <p:spPr>
          <a:xfrm>
            <a:off x="260100" y="3607888"/>
            <a:ext cx="19191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Tungsten Inert Gas welding</a:t>
            </a:r>
            <a:endParaRPr sz="2100"/>
          </a:p>
        </p:txBody>
      </p:sp>
      <p:sp>
        <p:nvSpPr>
          <p:cNvPr id="755" name="Google Shape;755;p50"/>
          <p:cNvSpPr txBox="1"/>
          <p:nvPr>
            <p:ph idx="7" type="title"/>
          </p:nvPr>
        </p:nvSpPr>
        <p:spPr>
          <a:xfrm>
            <a:off x="3066725" y="3441775"/>
            <a:ext cx="1919100" cy="77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WELDING</a:t>
            </a:r>
            <a:endParaRPr/>
          </a:p>
        </p:txBody>
      </p:sp>
      <p:sp>
        <p:nvSpPr>
          <p:cNvPr id="756" name="Google Shape;756;p50"/>
          <p:cNvSpPr txBox="1"/>
          <p:nvPr>
            <p:ph idx="8" type="subTitle"/>
          </p:nvPr>
        </p:nvSpPr>
        <p:spPr>
          <a:xfrm>
            <a:off x="3066728" y="4057513"/>
            <a:ext cx="19191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Just weld and be happy!</a:t>
            </a:r>
            <a:endParaRPr sz="2100"/>
          </a:p>
        </p:txBody>
      </p:sp>
      <p:sp>
        <p:nvSpPr>
          <p:cNvPr id="757" name="Google Shape;757;p50"/>
          <p:cNvSpPr txBox="1"/>
          <p:nvPr>
            <p:ph idx="9" type="title"/>
          </p:nvPr>
        </p:nvSpPr>
        <p:spPr>
          <a:xfrm>
            <a:off x="3270350" y="1106050"/>
            <a:ext cx="1919100" cy="77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MIG/MAG</a:t>
            </a:r>
            <a:endParaRPr/>
          </a:p>
        </p:txBody>
      </p:sp>
      <p:sp>
        <p:nvSpPr>
          <p:cNvPr id="758" name="Google Shape;758;p50"/>
          <p:cNvSpPr txBox="1"/>
          <p:nvPr>
            <p:ph idx="13" type="subTitle"/>
          </p:nvPr>
        </p:nvSpPr>
        <p:spPr>
          <a:xfrm>
            <a:off x="3270357" y="1754788"/>
            <a:ext cx="19191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Gas Metal Arc Welding</a:t>
            </a:r>
            <a:endParaRPr sz="2100"/>
          </a:p>
        </p:txBody>
      </p:sp>
      <p:grpSp>
        <p:nvGrpSpPr>
          <p:cNvPr id="759" name="Google Shape;759;p50"/>
          <p:cNvGrpSpPr/>
          <p:nvPr/>
        </p:nvGrpSpPr>
        <p:grpSpPr>
          <a:xfrm rot="-5400000">
            <a:off x="8322540" y="166783"/>
            <a:ext cx="322065" cy="745431"/>
            <a:chOff x="2911425" y="1431925"/>
            <a:chExt cx="176300" cy="408075"/>
          </a:xfrm>
        </p:grpSpPr>
        <p:sp>
          <p:nvSpPr>
            <p:cNvPr id="760" name="Google Shape;760;p50"/>
            <p:cNvSpPr/>
            <p:nvPr/>
          </p:nvSpPr>
          <p:spPr>
            <a:xfrm>
              <a:off x="2911425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6" y="973"/>
                  </a:cubicBezTo>
                  <a:cubicBezTo>
                    <a:pt x="760" y="973"/>
                    <a:pt x="973" y="76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50"/>
            <p:cNvSpPr/>
            <p:nvPr/>
          </p:nvSpPr>
          <p:spPr>
            <a:xfrm>
              <a:off x="2987400" y="14319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50"/>
            <p:cNvSpPr/>
            <p:nvPr/>
          </p:nvSpPr>
          <p:spPr>
            <a:xfrm>
              <a:off x="3063400" y="14319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60"/>
                    <a:pt x="213" y="973"/>
                    <a:pt x="487" y="973"/>
                  </a:cubicBezTo>
                  <a:cubicBezTo>
                    <a:pt x="730" y="973"/>
                    <a:pt x="973" y="76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50"/>
            <p:cNvSpPr/>
            <p:nvPr/>
          </p:nvSpPr>
          <p:spPr>
            <a:xfrm>
              <a:off x="2911425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50"/>
            <p:cNvSpPr/>
            <p:nvPr/>
          </p:nvSpPr>
          <p:spPr>
            <a:xfrm>
              <a:off x="2987400" y="149575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50"/>
            <p:cNvSpPr/>
            <p:nvPr/>
          </p:nvSpPr>
          <p:spPr>
            <a:xfrm>
              <a:off x="3063400" y="149575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50"/>
            <p:cNvSpPr/>
            <p:nvPr/>
          </p:nvSpPr>
          <p:spPr>
            <a:xfrm>
              <a:off x="2911425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4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50"/>
            <p:cNvSpPr/>
            <p:nvPr/>
          </p:nvSpPr>
          <p:spPr>
            <a:xfrm>
              <a:off x="2987400" y="15595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4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4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50"/>
            <p:cNvSpPr/>
            <p:nvPr/>
          </p:nvSpPr>
          <p:spPr>
            <a:xfrm>
              <a:off x="3063400" y="15595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4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4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50"/>
            <p:cNvSpPr/>
            <p:nvPr/>
          </p:nvSpPr>
          <p:spPr>
            <a:xfrm>
              <a:off x="2911425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6" y="973"/>
                  </a:cubicBezTo>
                  <a:cubicBezTo>
                    <a:pt x="760" y="973"/>
                    <a:pt x="973" y="730"/>
                    <a:pt x="973" y="487"/>
                  </a:cubicBezTo>
                  <a:cubicBezTo>
                    <a:pt x="973" y="213"/>
                    <a:pt x="760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50"/>
            <p:cNvSpPr/>
            <p:nvPr/>
          </p:nvSpPr>
          <p:spPr>
            <a:xfrm>
              <a:off x="2987400" y="162417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0"/>
                  </a:moveTo>
                  <a:cubicBezTo>
                    <a:pt x="213" y="0"/>
                    <a:pt x="1" y="213"/>
                    <a:pt x="1" y="487"/>
                  </a:cubicBezTo>
                  <a:cubicBezTo>
                    <a:pt x="1" y="730"/>
                    <a:pt x="213" y="973"/>
                    <a:pt x="487" y="973"/>
                  </a:cubicBezTo>
                  <a:cubicBezTo>
                    <a:pt x="761" y="973"/>
                    <a:pt x="973" y="730"/>
                    <a:pt x="973" y="487"/>
                  </a:cubicBezTo>
                  <a:cubicBezTo>
                    <a:pt x="973" y="213"/>
                    <a:pt x="761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50"/>
            <p:cNvSpPr/>
            <p:nvPr/>
          </p:nvSpPr>
          <p:spPr>
            <a:xfrm>
              <a:off x="3063400" y="162417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0"/>
                  </a:moveTo>
                  <a:cubicBezTo>
                    <a:pt x="213" y="0"/>
                    <a:pt x="0" y="213"/>
                    <a:pt x="0" y="487"/>
                  </a:cubicBezTo>
                  <a:cubicBezTo>
                    <a:pt x="0" y="730"/>
                    <a:pt x="213" y="973"/>
                    <a:pt x="487" y="973"/>
                  </a:cubicBezTo>
                  <a:cubicBezTo>
                    <a:pt x="730" y="973"/>
                    <a:pt x="973" y="730"/>
                    <a:pt x="973" y="487"/>
                  </a:cubicBezTo>
                  <a:cubicBezTo>
                    <a:pt x="973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50"/>
            <p:cNvSpPr/>
            <p:nvPr/>
          </p:nvSpPr>
          <p:spPr>
            <a:xfrm>
              <a:off x="2911425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6" y="973"/>
                  </a:cubicBezTo>
                  <a:cubicBezTo>
                    <a:pt x="760" y="973"/>
                    <a:pt x="973" y="761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50"/>
            <p:cNvSpPr/>
            <p:nvPr/>
          </p:nvSpPr>
          <p:spPr>
            <a:xfrm>
              <a:off x="2987400" y="1688000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1"/>
                    <a:pt x="213" y="973"/>
                    <a:pt x="487" y="973"/>
                  </a:cubicBezTo>
                  <a:cubicBezTo>
                    <a:pt x="761" y="973"/>
                    <a:pt x="973" y="761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50"/>
            <p:cNvSpPr/>
            <p:nvPr/>
          </p:nvSpPr>
          <p:spPr>
            <a:xfrm>
              <a:off x="3063400" y="1688000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61"/>
                    <a:pt x="213" y="973"/>
                    <a:pt x="487" y="973"/>
                  </a:cubicBezTo>
                  <a:cubicBezTo>
                    <a:pt x="730" y="973"/>
                    <a:pt x="973" y="761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50"/>
            <p:cNvSpPr/>
            <p:nvPr/>
          </p:nvSpPr>
          <p:spPr>
            <a:xfrm>
              <a:off x="2911425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6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6" y="974"/>
                  </a:cubicBezTo>
                  <a:cubicBezTo>
                    <a:pt x="760" y="974"/>
                    <a:pt x="973" y="761"/>
                    <a:pt x="973" y="487"/>
                  </a:cubicBezTo>
                  <a:cubicBezTo>
                    <a:pt x="973" y="214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50"/>
            <p:cNvSpPr/>
            <p:nvPr/>
          </p:nvSpPr>
          <p:spPr>
            <a:xfrm>
              <a:off x="2987400" y="1751825"/>
              <a:ext cx="24350" cy="24350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4"/>
                    <a:pt x="1" y="487"/>
                  </a:cubicBezTo>
                  <a:cubicBezTo>
                    <a:pt x="1" y="761"/>
                    <a:pt x="213" y="974"/>
                    <a:pt x="487" y="974"/>
                  </a:cubicBezTo>
                  <a:cubicBezTo>
                    <a:pt x="761" y="974"/>
                    <a:pt x="973" y="761"/>
                    <a:pt x="973" y="487"/>
                  </a:cubicBezTo>
                  <a:cubicBezTo>
                    <a:pt x="973" y="214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50"/>
            <p:cNvSpPr/>
            <p:nvPr/>
          </p:nvSpPr>
          <p:spPr>
            <a:xfrm>
              <a:off x="3063400" y="1751825"/>
              <a:ext cx="24325" cy="24350"/>
            </a:xfrm>
            <a:custGeom>
              <a:rect b="b" l="l" r="r" t="t"/>
              <a:pathLst>
                <a:path extrusionOk="0" h="974" w="973">
                  <a:moveTo>
                    <a:pt x="487" y="1"/>
                  </a:moveTo>
                  <a:cubicBezTo>
                    <a:pt x="213" y="1"/>
                    <a:pt x="0" y="214"/>
                    <a:pt x="0" y="487"/>
                  </a:cubicBezTo>
                  <a:cubicBezTo>
                    <a:pt x="0" y="761"/>
                    <a:pt x="213" y="974"/>
                    <a:pt x="487" y="974"/>
                  </a:cubicBezTo>
                  <a:cubicBezTo>
                    <a:pt x="730" y="974"/>
                    <a:pt x="973" y="761"/>
                    <a:pt x="973" y="487"/>
                  </a:cubicBezTo>
                  <a:cubicBezTo>
                    <a:pt x="973" y="214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50"/>
            <p:cNvSpPr/>
            <p:nvPr/>
          </p:nvSpPr>
          <p:spPr>
            <a:xfrm>
              <a:off x="2911425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6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6" y="943"/>
                  </a:cubicBezTo>
                  <a:cubicBezTo>
                    <a:pt x="760" y="943"/>
                    <a:pt x="973" y="730"/>
                    <a:pt x="973" y="487"/>
                  </a:cubicBezTo>
                  <a:cubicBezTo>
                    <a:pt x="973" y="213"/>
                    <a:pt x="760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50"/>
            <p:cNvSpPr/>
            <p:nvPr/>
          </p:nvSpPr>
          <p:spPr>
            <a:xfrm>
              <a:off x="2987400" y="1816425"/>
              <a:ext cx="24350" cy="23575"/>
            </a:xfrm>
            <a:custGeom>
              <a:rect b="b" l="l" r="r" t="t"/>
              <a:pathLst>
                <a:path extrusionOk="0" h="943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30"/>
                    <a:pt x="213" y="943"/>
                    <a:pt x="487" y="943"/>
                  </a:cubicBezTo>
                  <a:cubicBezTo>
                    <a:pt x="761" y="943"/>
                    <a:pt x="973" y="730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50"/>
            <p:cNvSpPr/>
            <p:nvPr/>
          </p:nvSpPr>
          <p:spPr>
            <a:xfrm>
              <a:off x="3063400" y="1816425"/>
              <a:ext cx="24325" cy="23575"/>
            </a:xfrm>
            <a:custGeom>
              <a:rect b="b" l="l" r="r" t="t"/>
              <a:pathLst>
                <a:path extrusionOk="0" h="943" w="973">
                  <a:moveTo>
                    <a:pt x="487" y="1"/>
                  </a:moveTo>
                  <a:cubicBezTo>
                    <a:pt x="213" y="1"/>
                    <a:pt x="0" y="213"/>
                    <a:pt x="0" y="487"/>
                  </a:cubicBezTo>
                  <a:cubicBezTo>
                    <a:pt x="0" y="730"/>
                    <a:pt x="213" y="943"/>
                    <a:pt x="487" y="943"/>
                  </a:cubicBezTo>
                  <a:cubicBezTo>
                    <a:pt x="730" y="943"/>
                    <a:pt x="973" y="730"/>
                    <a:pt x="973" y="487"/>
                  </a:cubicBezTo>
                  <a:cubicBezTo>
                    <a:pt x="973" y="213"/>
                    <a:pt x="730" y="1"/>
                    <a:pt x="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81" name="Google Shape;78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8275" y="0"/>
            <a:ext cx="389572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649" l="0" r="0" t="7640"/>
          <a:stretch/>
        </p:blipFill>
        <p:spPr>
          <a:xfrm>
            <a:off x="-22200" y="-22200"/>
            <a:ext cx="9188398" cy="5187901"/>
          </a:xfrm>
          <a:prstGeom prst="rect">
            <a:avLst/>
          </a:prstGeom>
        </p:spPr>
      </p:pic>
      <p:sp>
        <p:nvSpPr>
          <p:cNvPr id="787" name="Google Shape;787;p51"/>
          <p:cNvSpPr txBox="1"/>
          <p:nvPr/>
        </p:nvSpPr>
        <p:spPr>
          <a:xfrm>
            <a:off x="1024000" y="542550"/>
            <a:ext cx="4427100" cy="11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" sz="5500">
                <a:solidFill>
                  <a:schemeClr val="accent1"/>
                </a:solidFill>
              </a:rPr>
              <a:t>Thank You!</a:t>
            </a:r>
            <a:endParaRPr b="1" sz="55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8" name="Google Shape;788;p51"/>
          <p:cNvSpPr txBox="1"/>
          <p:nvPr/>
        </p:nvSpPr>
        <p:spPr>
          <a:xfrm>
            <a:off x="4937825" y="4323050"/>
            <a:ext cx="38532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Ralfs Skavronskis, Alberts Cupriks, Bheeni Vig</a:t>
            </a:r>
            <a:endParaRPr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elding Types Theme by Slidesgo">
  <a:themeElements>
    <a:clrScheme name="Simple Light">
      <a:dk1>
        <a:srgbClr val="13162C"/>
      </a:dk1>
      <a:lt1>
        <a:srgbClr val="353D77"/>
      </a:lt1>
      <a:dk2>
        <a:srgbClr val="4D59AF"/>
      </a:dk2>
      <a:lt2>
        <a:srgbClr val="8FA5CE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